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9T02:35:01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3594">
    <iact:property name="dataType"/>
    <iact:actionData xml:id="d0">
      <inkml:trace xmlns:inkml="http://www.w3.org/2003/InkML" xml:id="stk0" contextRef="#ctx0" brushRef="#br0">12188 10971 0,'18'-17'168,"17"17"-162,1 0 0,-1 0 4,35-18-1,1 18-3,-18-18 5,18 1-5,-1 17 4,1 0-5,-1 0 6,-35-18-6,36 18 5,0-17-4,-54 17 6,36 0-4,18 0-4,-36 0 4,18 0 1,35 0-1,-53 0 0,18 0 0,18 0 0,-36 0 0,36 0 0,-18 0 0,-18 0 0,53 0 0,-17 0 0,-18 0 1,17 0-4,18 0 5,-35 0-3,18 0 2,-1 0-2,36 0 3,-53 0-4,35 0 4,18 0-4,-18 0 4,-35 0-4,0 0 4,35 0-4,-17 0 2,17 0 0,-17 0 1,-18 0-2,-1 0 1,1 0 1,0 0-1,-17 0 0,34 0-1,-17 0 2,0 0-2,17 0 2,1 0-2,-18 0 2,0 0-2,35 0 2,0 0-2,0 0 3,1 0-4,16 0 4,-16 0-4,-1 0 3,0 0-1,0 0-1,0 0 1,-17 0 0,17 0 0,-17 0 1,-54 0-1,36 0 0,18 0 0,-18 0 0,0 0 0,0 0 0,0 0 0,-18 0-1,0 0 2,18 0-2,-35 0 2,35 0-2,-36 0 3,36 0-4,18 0 4,-54 0-4,72 0 4,-19 0-3,18 0 0,0 0 2,-17 0-1,0 0 0,-19 0-1,19 0 1,17 0 0,-35 0 0,18 0 1,-18 0 0,17 0-2,18 0 1,-17 35-1,17-35 1,-17 0 0,17 0 3,35 0 8,-52 0-13,-36 0 1,18 0-2,18 0 5,-36 0-3,18 0 3,17 17-2,1-17-2,-53 0 1,70 0 3,-18 0-4,1 0 3,17 0-2,0 0 1,0 0 1,1 0 0,-1 0-3,-18 0 2,1 0 0,17 0 1,0 0-1,1 36-1,-1-36 2,53 35-2,-88-35 3,88 0-4,-18 18 3,-34-18-2,-19 0 3,36 0-4,17 0 3,-34 0-2,69 0 2,-17 0-2,-17 0 2,-1 0-2,19 0 2,-1 0-1,-18 0 1,36 0-1,-53 0-1,-18 0 1,35 0 0,-34 0 1,34 0-3,-52 0 3,-1 0-2,-52 0 3,52 0-4,19 0 5,-19 0-4,18 0 2,-35 0-3,71 0 4,-54 0-4,18 0 3,18 0-3,-18 0 6,18 0-7,-18 0 2,1 0 2,-19 0-1,18 0 0,-52 0-1,34 0 1,-17 0 2,-18 0 3,18 0-4,-35 0 0,17 0-2,1 0 1,16 0 1,19 0-2,-18 0 1,0 0 1,35 0 0,0 0-2,-17 0 1,-36 0-2,36 0 3,-36 0-1,0 0 1,36 0-2,-54 0 2,36 0-1,18 0-1,-36 0 1,18 0 1,35 0-1,-17 0 0,17 17 0,0-17 0,0 18-1,-17 17 0,52-35 3,-34 0-2,-19 0 1,1 0-2,35 0 2,17 18-2,1-18 3,-36 0-4,0 0 5,0 0-7,18 0 7,35 0-6,-53 0 5,71 0-3,-53 0 0,-36 0 0,19 0 2,-37 0-1,1 0-1,-35 0 2,35 0-1,-35 0 1,17 0-2,-17 0 3,-1 0 12,1 0-11,17 0-6,18 0 5,-35 0-3,52 0 4,-35 0-6,1 0 4,-1 0-3,18 0 4,-35 0-3,17 0 2,-18 0 8,1 0 28,35 17-36,18 1-1,17-18-1,-35 0 1,17 35 1,-34-35-2,-19 0 3,1 0-3</inkml:trace>
    </iact:actionData>
  </iact:action>
  <iact:action type="add" startTime="128132">
    <iact:property name="dataType"/>
    <iact:actionData xml:id="d1">
      <inkml:trace xmlns:inkml="http://www.w3.org/2003/InkML" xml:id="stk1" contextRef="#ctx0" brushRef="#br0">21572 11007 0,'-17'0'53,"-19"17"-34,19 1-14,-1-18 11,-35 0-8,18 0 0,0 0-1,-18 0 3,17 0-3,19 0 10,-18 0-8,-18-35 8,35 35-11,18-18 2,-18-17-1,-17-1 3,17 36-4,18-35 3,0 18 7,-17-1-5,17 0-7,0 1 4,0-19 0,-35 1 0,35 17 0,0-17 0,0-18 0,0 18 1,17-18-2,18 0 3,-17 0-3,0 18 2,17-36-3,-17 18 4,-1 1-4,1-1 5,0 35-7,17-35 7,0 18-5,0-18 3,-17 18-3,17-1 2,18-17 0,-17 18 1,16 0-2,1 0 2,-17 17-1,69-17 1,-34-1-2,17 1 1,18-35 1,18 34-1,-19 1 0,1 0-1,35-1 2,18 1-1,-35-18 0,70 36-1,-53-19 2,53 1-1,-53 35 2,35-18-3,-17 1 0,17-36 0,-17 35 2,17 1-1,-34 17 1,69 0-1,1 0-1,-18 0 0,18 0 2,52 0 0,-87 0-2,52 0 1,0 0 0,-17 0 0,0 0 0,17 0 0,0 0 0,-17 0 0,-36 0 0,1 0 1,-36 0-3,17 0 3,-69 0-2,-36 0 2,35 0-3,-53 0 5,36 0-5,-19 35 3,72 0-2,17 36 2,-53-36-2,106 53 1,-17 18 0,52-18 1,-17-17-2,-1 17 2,-52-18-1,-35-52-1,-36 35 2,0-18-2,-53-17 2,-17-18-2,-1 0 3,1 18 7,-18-1 5,0 1 3,0 52-19,0-17 11,0-35-7,0 35-2,0-18 4,0 0-7,0 18 0,0 0 3,0-17-1,0-1 2,0 0-1,-18 53 0,18-70 9,-17 17-10,-36 18 9,35-35-8,-17-1-1,-36 36 2,36-17-2,-71 17 4,36 17-5,-18 1 3,17-18-4,0 17 5,-34 1-3,-1-1 1,71-34 0,-36 16 1,18-16 0,35-36-2,1 35 0,-1-17 1,1-18 1,17 17-2,0 1 2,-18 0-2,0-18 99,1 17-82</inkml:trace>
    </iact:actionData>
  </iact:action>
  <iact:action type="add" startTime="138595">
    <iact:property name="dataType"/>
    <iact:actionData xml:id="d2">
      <inkml:trace xmlns:inkml="http://www.w3.org/2003/InkML" xml:id="stk2" contextRef="#ctx0" brushRef="#br0">4357 12524 0,'35'-18'111,"53"0"-103,-70 18-1,35 0 0,0 0 2,17 0-2,-17 0 2,18 0-3,17 0 5,-17 0-5,34 0 5,-16 0-7,-19 0 6,-17 0-3,0 0 2,0 0-2,-18 0 3,18 0 4,0 0 2,-35 0-8,52 0 0,18 0 0,-17 0 1,-1 0-1,-17 0-2,18 0 3,-1 0-2,1 0 2,-53 0-2,52 0 3,-34 0-4,-1 18 4,35-18-5,-17 0 5,0 0-3,-35 0 2,35 0-2,-36 0 2,19 0 0,-19 0-2,1 0 16,35 0-7,-36 0 1,1 0-10,0 0 2,17 0-1,0 0 0,1 0-1,17 0 3,-36 0-3,54 0 5,-1 0-9,-17 0 8,35 0-5,18 0 4,-18 0-5,1 0 6,-1 0-6,0 18 4,18-18-2,-18 0 1,0 0 1,0 0-2,-35 0 2,36 0-1,-37 0 0,1 0 0,0 0 0,-17 0 0,-19 0 0,36 0 0,-35 0 1,-1 0 0,1 0-2,0 0-1,17 0 4,-17 0-4,-1 0 4,1 0-3,35 0 2,-36 0-4,19 0 7,-1 0-7,-17 17 3,17-17 0,0 0 1,18 0-2,0 0 1,0 0 0,0 0 0,17 36 0,-34-36 2,17 0-2,-1 0-1,1 17 1,18-17 0,0 0 1,17 18-2,-18-18 1,1 35-1,-36-35 4,36 0-6,-36 0 7,0 0-8,-17 0 7,17 18-5,0-18 2,-17 0-1,17 0 1,1 17 1,34-17-1,1 18 9,-36-18-1,0 0-8,18 0-2,-18 35 3,18-35-1,-17 0 1,-1 0-2,0 0 2,18 0-4,-35 0 6,35 0-5,-36 0 5,54 0-6,-1 0 6,-52 0-5,53 0 3,-18 0 0,-18 0-4,0 0 3,0 0 0,1 0 11,-19 0-14,1 0 11,35 0-8,-36 0 0,36 0 9,0 0 0,-35 0-10,0 0 1,35 0 9,-1 0 0,-34 0 3,35-17-19,-18 17 0,18 0 7,-35 0 0,-1 0 1,19 0 0,-19 0-3,1 0 2,17 0 0,-17 0 0,-18-18 0,53 18-1,-36 0 2,19 0-1,-19 0 0,1 0 1,35 0-3,-35 0 3,52 0-2,1 0 2,-36 0-2,53 0 3,-35 0-4,18 0 4,17 0-4,0 0 4,-17 0-1,-18 0-3,-1 0 2,37 0 1,-19 0-3,36 0 3,17 0-2,36 0 1,18 0 1,-1 0-1,-70 0 0,0 0 0,-53 0 0,-18 0 0,35-18 1,-34 1 358,-19 17-357,1 0 110</inkml:trace>
    </iact:actionData>
  </iact:action>
  <iact:action type="add" startTime="149608">
    <iact:property name="dataType"/>
    <iact:actionData xml:id="d3">
      <inkml:trace xmlns:inkml="http://www.w3.org/2003/InkML" xml:id="stk3" contextRef="#ctx0" brushRef="#br0">11589 14340 0,'0'-17'231,"17"17"-206,1 0-20,0 0 5,17 0-3,0 0 1,-17 0 0,17 0 7,18 0-13,0-18 4,-35 0 2,35 18 0,-36 0 0,18 0 1,-17 0-2,0 0 9,35 0-8,0 0 8,-18 0 0,-18 0-7,1 0-3,0 0 4,-1 0-3,1 0 2,0 0 7,-1 0-9,19 0 17,-19 0 0,1 0-16,17 0 0,-17 0 0,35 0 0,-36 0 0,36 0 0,-35 0 0,0 0 1,34-17-2,-34 17 3,0 0-4,-1 0 4,1 0-4,17 0 5,1 0-6,-1 0 11,0 0-6,0 0-4,1 0 4,-1 0-4,0 0 3,18 0-1,-18 0 7,1 0-5,-1 0 11,-17 0-12,17 0-1,18 0 0,-36 17 1,36-17-2,0 0 1,-17 0 0,-1 0 1,0 0-2,0 0 3,1 0-5,-1 0 6,18 0-5,-36 0 3,36 18-2,-17-18 2,17 0-2,0 0 1,-1 0 0,1 0 1,-35 0-3,35 0 3,-18 0 0,-17 0 0,17 0 4,-17 0-11,17 0 15,0 0-9,1 35-1,34-35 1,-17 18 2,18-18-3,-18 0-1,-18 0 4,53 0-3,-17 0 3,-19 0 6,-34 0-8,17 0-1,-17 0-1,35 0 11,-35 0-8,-1 0-3,18 0 1,-17 0 9,0 0-7,-1 0 8,1 0-10,0 0 2,17 0 8,18 0-11,-18 0 4,36 0-4,-18 0 5,-18 0-6,0 0 5,-17 0-4,-1 0 4,1 0-3,0 0 16,-1 0 10,1 0-10,0 0 9,-1 0-14,1 0-12,0 0 4,-1 0 7,1 0-11,17-18 2,-17 18 10</inkml:trace>
    </iact:actionData>
  </iact:action>
  <iact:action type="add" startTime="164078">
    <iact:property name="dataType"/>
    <iact:actionData xml:id="d4">
      <inkml:trace xmlns:inkml="http://www.w3.org/2003/InkML" xml:id="stk4" contextRef="#ctx0" brushRef="#br0">15593 14393 0,'0'-17'34,"17"17"-28,19 0 2,-1 0-3,0 0 4,-17-18-2,0 18 4,17-18 7,0 18-10,0-35 0,1 35-4,34-18 6,-52 18-4,35-17 4,-36 17-5,19 0 28,-19 0-16,1 0-3,17 0-6,0 0 9,1 0-9,-1-18 17,-17 1-18,17 17 10,36 0-10,-19 0 3,1 0-4,18 0 5,-36 0-6,18 0 5,0 0-4,-35 0 4,35 0-2,-36 0-2,18 0 18,-17 0-8,0-18-9,17 18 1,0 0 10,1 0-11,-19 0 1,36 0-1,-35 0 2,-1 0 9,19 0-13,-19 0 5,1 0 45,17 0-39,1 0-10,-1 0 5,35 0-5,1 0 3,-18 0-2,-18 0 2,0 0-1,-17 0 1,0 0-2,-1 0 105,1 0-104,17 0 9,-17 0-2,0 0-8,-1 0 49,1 0-46,-1 0-4,36 0 5,18 0 1,-53 0-7,-1 0-1,18 0 6</inkml:trace>
    </iact:actionData>
  </iact:action>
  <iact:action type="add" startTime="169498">
    <iact:property name="dataType"/>
    <iact:actionData xml:id="d5">
      <inkml:trace xmlns:inkml="http://www.w3.org/2003/InkML" xml:id="stk5" contextRef="#ctx0" brushRef="#br0">9507 14411 0,'0'-18'45,"18"18"-28,17 0 39,-17 0-49,0 0 1,34 0 2,-34 0-5,17 0 5,18 0-4,-17 0 3,-19 0-2,36 0 2,-35 0-2,17 0 2,-17 0-2,-1 0 10,1 0-10,0 0 1,-1 0 0,1 0 8,17 0-8,0 0 18,1 0-19,-19 0 16,1 0-7,0 0 0,17 0 0,0 0-1,0 0-7,-17-17 0,17 17 1,-17 0-1,35 0 7,-35-18-7,17 18 1,-18 0-1,1 0 0,17 0 58,-17 0-49,0 0-11,17 0 3,0-18-3,1 18 4,-1 0-4,0 0 3,-17 0-2,35 0 1,-18 0 0,0 0 8,-17 0-8,-1 0 9,19 0-7,-19 0 23,1 0-27,0 0 2,35 0-2,-1 0 6,-34 0-9,53 0 10,-18 0-9,-18 0 5,35 0-3,-17 0 4,-17 0 7,17 0-11,-18 0 11,-18 0-10,54 0 1,-53 0 0,-1 0 0,19 0 1,-1 0-2,0 0 11,-17 0-3,-1 0-8,19 0 3,-19 0-4,19 0 4,-19 0-3,54 0 3,-54 0-5,1 0 4,17 0-2,1 0 10,-1 0-9,-17 0 11,-1 0-12,1 0 7,-1 0-6,1 0 0,17 0 0,1 0 0,34 0 9,-35 0-10,-17 0 1,17 0 0,18 0 1,18 0-3,-36 0 4,53 0-4,-70 0 4,17 0-4,1 0 3,16 18-2,-16-18 2,-1 18 6,0-18-7,1 0 0,16 35 0,19-35 0,17 35 1,-35-35-2,35 18 1,-17-18 1,17 0 0,-53 35-2,18-35 3,0 0-6,-35 0 7,35 18-5,-18-18 3,-17 0-2,17 17 2,-17-17-2,17 0 3,-17 0-2,-1 0-1,1 0 1,35 18 1,-36-18 14,19 0-5,-1 0-4,0 0-6,-17 18 0,17-1-1,36-17 2,-54 0-1,54 0 0,-1 18 0,-17-18 0,0 0-1,18 0 2,-36 0-2,0 0 3,36 0-5,-53 0 5,17 0-3,18 0 3,0 0-3,-36 0 2,36 0-4,-35 0 5,35 0-3,-18 0 1,0 0 1,18 0-1,18 0 0,-1 0-1,-17 0 1,0 0 0,18 0 1,-18 0-2,17 0 3,-35 0-4,36 0 4,-53 0-3,35 0 2,35-18-2,-71 18 4,36 0-7,0 0 6,0-17-4,0 17 5,-18 0-5,36 0 2,-36 0-1,0 0 2,18 0-2,0 0 2,0 0-1,18 0 0,17-18 0,-17 18 0,-19 0 0,72 0 0,-89 0 0,53 0-1,1 0 2,34 0-2,1 0 2,-54 0-2,1-18 3,52-17-5,-52 35 6,-18-17-5,35 17 5,-18-18-6,-34 18 5,34-18-3,-17-17 1,-35 35-1,35-18 1,-18 1 1,18-1 8,0-17-11,-36 17 2,54-17 0,17-18 1,-70 35 0,35 1-2,17-36 0,-17 35 2,18 0-1,-18-17 1,-36 18-2,36-36 2,-35 17 11,17-17-14,0 36 0,-35-36 0,18 18 5,0-1-5,-18 19 3,35-54-2,-17 36 0,-18 17 1,17-17 1,1 17-1,0 1 0,-1-19-1,36-17 1,-53 36 2,18-1-4,-1 1 3,-17-19-2,18 1 3,-18 17-4,0-17 3,0 0-2,0 0 1,0 17-1,0-17 4,0 17-5,0-17 10,-18 17-8,1 0 0,-1 1 0,-17-19 0,-36 1 0,-35-18 2,53 36-3,-105-36 1,-36 17-1,17 19 2,1-18-2,0 35 2,17-18-1,35-17 1,-17-1-3,35 36 3,-35-17-1,35-1 0,18 18 0,-88-35 1,70 0-3,0 35 4,-17-18-4,-36 18 5,35 0-4,-17 0 1,-35 0-1,35 0 2,-18 0-2,18 0 0,-35 0 2,17 0-3,-18 0 3,72 0 0,-19 0-1,36 0-1,-18 0 2,18 0-2,0 0 2,17 0-2,-17 0 2,0 0-2,0 0 2,17 0-2,-17 0 3,-18 0-4,0 0 4,0 53-4,18-36 5,0 1-4,-53 53 1,53-54-2,-36 1 3,-35 52-2,1-52 3,-19 0-4,19 35 2,-36-36 0,0 1 1,52 0-2,-16 52 2,-1-52 0,71 17-3,-18 0 3,53-17-2,-35-18 3,17 18-3,36-18 4,0 0-7,17 17 6,-17-17-3,17 0 2,-35 0-3,18 0 4,-18 18-3,0-18 1,-17 0 0,-19 0-1,1 0 0,-35 0 2,34 0-1,1 0-1,18 0 2,-1 0 0,18 0-1,0 0 0,36 0 0,-1 0-1,18 18 2,-35-18 8,17 0-1,18 17 39,-18-17-39,1 18 0,-1 17-9,1-35 3,-1 18 5,18 17-7,-35 0 16,17-17-16,-17 35 7,-1-18-5,19-35-3,17 53 2,0-35-3,-18 17 6,-17 0-8,17-17 7,18 35 5,0 0-3,0-36-4,-35 1-2,35 17 50,0-17-40,0 35-11,18-18 2,-18 0 1,17 1 1,1-19-5,-18 1 4,18 0-2,-18-1 3,17-17-3,-17 18 2,18 17-2,-1-35 3,1 0-5,17 0 3,-17 0 0,0 18 0,17-18 1,-17 0 7</inkml:trace>
    </iact:actionData>
  </iact:action>
  <iact:action type="add" startTime="174995">
    <iact:property name="dataType"/>
    <iact:actionData xml:id="d6">
      <inkml:trace xmlns:inkml="http://www.w3.org/2003/InkML" xml:id="stk6" contextRef="#ctx0" brushRef="#br0">19068 14093 0,'17'-35'238,"1"35"-222,-18-35 1,0 17-7,18 1 20,-1-19-14,-17 19-9,18-1 10,-1 0 0,1 1 20,-18 52 166,0-17-194,0-1-2,0 19 1,0-19-2,0 1 2,0 17 0,0-17 8,0-1-8,0 1 0,0 0 0,0-1 8,0 1 0,0 0 0,0-1 2,0 1 23,0 17-26,0-17-1,0-1 2,0 1-9,0 0 9,0-1 2,0 19-2,0-19 2,0 1-2,0 0 61,0-1-69,0 1 8,0-36 176,0-17-182,0 17-3,0 1 3,0-19-5,0 1 11,0 0-8,0 17 9,0 1-10,0-19 1,0 19 9,0-19-2,0 19-7,0-1 57,0-17-48,0 0 13,0-1 34,18 19-57,-18-1 1,17 0 8,1 18 0,-18-17 1,0-1-8,18 18 14,-1-18-8,1 1 18,-18-1-24,35 18 198,-17 18-152,-18-1-38,17 19-9,-17-19-1,0 1 1,0 0 1,18 17-1,-18-17 8,0-1 99,0 1-101,0 35 3,0-36-2,0 1-6,0 0-2,-18-18 1,18 17 7,-17-17 34,-36 0-42,-35 0 2,17 0-3,18 0 4,18 0-4,17 0 5,1 0-5</inkml:trace>
    </iact:actionData>
  </iact:action>
  <iact:action type="add" startTime="178884">
    <iact:property name="dataType"/>
    <iact:actionData xml:id="d7">
      <inkml:trace xmlns:inkml="http://www.w3.org/2003/InkML" xml:id="stk7" contextRef="#ctx0" brushRef="#br0">19385 14358 0,'0'-18'193,"18"18"-146,-1-17-6,-17 52 93,0-17-116,0-1-12,0 1 2,0 0 0,0-1 16,0 19 65,0-19-80,0 1-3,18-36 227,0 1-217,-18-1 10,0-17-12,0 17 17,35-17 155,-17 35-162,-1-18 9,-17 0 28,0 36 252,0 0-296,0 17 175,0-17 8,0-1-184,0 19 608,0-19-601</inkml:trace>
    </iact:actionData>
  </iact:action>
  <iact:action type="add" startTime="212173">
    <iact:property name="dataType"/>
    <iact:actionData xml:id="d8">
      <inkml:trace xmlns:inkml="http://www.w3.org/2003/InkML" xml:id="stk8" contextRef="#ctx0" brushRef="#br0">21643 14146 0,'18'0'137,"17"0"-130,18 0 1,17 0-3,18 0 3,-35 0 0,36 0 1,-19 0 0,-35 0-3,36 0 2,-53 0 9,-1 0 63,19 0-72,34 0 2,1 0-5,-54 0 4,36 0-2,-18 0 1,1 0 0,-19 0 1,36 0 56,-35 0-58,53 18 0,-54-18 4,1 0-6,-1 0 6</inkml:trace>
    </iact:actionData>
  </iact:action>
  <iact:action type="add" startTime="244535">
    <iact:property name="dataType"/>
    <iact:actionData xml:id="d9">
      <inkml:trace xmlns:inkml="http://www.w3.org/2003/InkML" xml:id="stk9" contextRef="#ctx0" brushRef="#br0">19967 16528 0,'18'0'82,"52"17"-73,1 1-3,17-18 4,0 18-3,106 17 3,-17 0-3,-1-35 2,1 35-4,-19-35 4,-17 53-2,-35-53 3,-18 0-3,1 0 0,-1 0 1,-35 0 1,-36 0-1,36 0 0,-35 0 0,35 0 8,-18 0-8,36 18 0,-18-18 1,17 0 0,1 18-2,17-18 2,0 0-3,0 0 3,0 0-3,-17 0 5,-18 0-5,-18 0 5,36 0-6,-18 17 5,-18-17-4,36 35 5,-19-35-4,1 0-2,0 0 3,18 0-1,-36 0 3,0 0-2,1 0-1,-1 0 1,0 0 8,-17 0-7,0 0-2,17 0 2,18 0-2,0 0 15,-18-17-15,35 17-6,-52-18 1,35 18 8,-18-35-4,-17 17 5,0 18-6,34 0 6,-34 0 4,0 0-8,35-17 1,-36 17 0,36 0 0,18 0 0,-36 0 0,36 0 0,-18 0 1,35 0-2,-71 0 1,54 0 0,-1 0 0,-17 0 1,36 0-2,-1-36 2,-35 36-2,17 0 4,-34 0-6,16 0 6,19 0-6,-53 0 6,52 0-7,-35 0 6,1 0-3,-1 0 1,18-17-1,0 17 10,-53-18-9,18 18 1,17 0-2,-18 0 0,1 0 2,17 0 0,-17 0 0,35-18-2,-18 18 1,36-17 0,-54-1-2,36 18 4,0 0-3,-18 0 2,36 0-2,0 0 3,-18-17-4,35-1 4,-18 18-5,-17 0 6,18-35-5,-36 35 5,36-18-6,-19 18 4,1 0-2,18-18 1,0 18-1,-1-17 2,-35 17 0,71-36-1,-53 36 0,18-17-1,-1 17 2,-52 0-1,35-18 1,0 18-3,0 0 5,-36-17-6,54 17 6,52-36-6,-70 36 6,88-17-6,18-19 4,-53 36-3,17-17 3,-52 17-2,17-36 3,-17 19-4,-36 17 3,0 0-2,-17 0 10,-1 0-9,19-18 8,-19 18-8,1 0-1,0 0 90</inkml:trace>
    </iact:actionData>
  </iact:action>
  <iact:action type="add" startTime="252855">
    <iact:property name="dataType"/>
    <iact:actionData xml:id="d10">
      <inkml:trace xmlns:inkml="http://www.w3.org/2003/InkML" xml:id="stk10" contextRef="#ctx0" brushRef="#br0">25770 16969 0,'0'17'223,"0"1"-216,0 17 1,0 18 0,18-18 11,-18-17-12,0 0 9,0-1 122,18 1-134,-1 17 12,1 0 218</inkml:trace>
    </iact:actionData>
  </iact:action>
  <iact:action type="add" startTime="254122">
    <iact:property name="dataType"/>
    <iact:actionData xml:id="d11">
      <inkml:trace xmlns:inkml="http://www.w3.org/2003/InkML" xml:id="stk11" contextRef="#ctx0" brushRef="#br0">25964 17092 0,'53'-35'149,"-17"35"-130,-19 0-12,1 0 1,0-18 7,-1 18 191,1 0-20,-1 18-171</inkml:trace>
    </iact:actionData>
  </iact:action>
  <iact:action type="add" startTime="255663">
    <iact:property name="dataType"/>
    <iact:actionData xml:id="d12">
      <inkml:trace xmlns:inkml="http://www.w3.org/2003/InkML" xml:id="stk12" contextRef="#ctx0" brushRef="#br0">26476 16986 0,'0'-17'144,"0"-19"-111,0 19-25,0-1 111,0 36-7,0-1-105,0 54 1,0-18-1,0-36 2,0 54-2,0-53 2,0 17-1,0 0 0,0 0 9,0-17 0,0 0-9,0-1 7,0-34 217,0-1-224,0-35-1,0 36 3,0-1 12,-35-53-13,17 54 7,18-1-9,0-17 12,0 0 18,0 17-20,0 0 7,0-17-7,-18 0 14,18 17 1,0 0-8,0 1 8,0-1-13,0 0 3,0 1 2,0-1 104,18 18-120,0 0-1,17 0 1,0 0 0,1 0 72,-19 0 8,1 0-33,-1 18-30,1 17-10,0-35 11,-1 0 4,-17 18-3,0-1 133,0 19-136,0-19-18,-17 1 10,17 0 0,-36-1 105,1 1-106,18 0 11,-19-18 412,36 17-430</inkml:trace>
    </iact:actionData>
  </iact:action>
  <iact:action type="add" startTime="259098">
    <iact:property name="dataType"/>
    <iact:actionData xml:id="d13">
      <inkml:trace xmlns:inkml="http://www.w3.org/2003/InkML" xml:id="stk13" contextRef="#ctx0" brushRef="#br0">26582 17216 0,'0'-36'189,"0"19"-172,0-1 8,17 18 168,19 0-169,-19 18-1,-17-1 64,0 19 90,0-19-167,0 1-4,0-1 2,0 1-2,-17-18 11,17-18 280,0 1-288,0-1-3,0 1 3,0-1-2,0 0 8,17 1 131,-17-1-105,18 18-33,0-18 159,-1 18 188,1 0-319,0 0 158,-18 18-180,0 0 18,17-1 1,1 1-1,-18 0-9,0-1 4,0 18 82,0-17-94,0 0 11,0-1-20,17 1 4</inkml:trace>
    </iact:actionData>
  </iact:action>
  <iact:action type="add" startTime="289727">
    <iact:property name="dataType"/>
    <iact:actionData xml:id="d14">
      <inkml:trace xmlns:inkml="http://www.w3.org/2003/InkML" xml:id="stk14" contextRef="#ctx0" brushRef="#br0">28346 16228 0,'17'0'141,"36"0"-131,-35 0-2,0 0-1,34 17 3,-34-17-4,17 0 5,1 18-6,-1-18 6,-17 0-6,34 35 5,-34-35 13,0 0-15,-1 0 0,1 0-1,0 0 1,17 0 0,0 0 0,0 0 0,18 0 0,0 0 0,0 0 0,-17 0 15,34 0-21,-52 0-1,17 0 7,18 0-1,-35 0 1,17 0-1,0 0 10,0 0-8,1 0 13,-19 0-12,1 0-3,35 0 1,-36 0 0,54 0-1,0 0 2,-1 0-3,-35 0 3,18 0-1,-35 0 0,17-17 0,-17 17 1,0 0-2,17 0 25,-18 0-21,19-18-6,17 18 4,0 0-1,35 0 2,18 0-5,-18 0 3,-35 0 1,0 0 1,0 0-4,-36 0 2,18 0 0</inkml:trace>
    </iact:actionData>
  </iact:action>
  <iact:action type="add" startTime="294418">
    <iact:property name="dataType"/>
    <iact:actionData xml:id="d15">
      <inkml:trace xmlns:inkml="http://www.w3.org/2003/InkML" xml:id="stk15" contextRef="#ctx0" brushRef="#br0">24871 13511 0,'-53'18'142,"35"17"-135,-17-17 3,0 0-3,17 17 5,-35-18 4,53-34 285,0-1-285,0 1-7,0-1 7,18-17 79,-36 35 17,-17 0-96,0 0-6,35 17 2,0 1-4,0 17 16,0-17-7,0-1 15,17-17-16,1 0 0,0-17-6,-1 17-1,1-18 5,-18 1 2,0-1-1,0 0 217,0 1-101</inkml:trace>
    </iact:actionData>
  </iact:action>
  <iact:action type="add" startTime="298549">
    <iact:property name="dataType"/>
    <iact:actionData xml:id="d16">
      <inkml:trace xmlns:inkml="http://www.w3.org/2003/InkML" xml:id="stk16" contextRef="#ctx0" brushRef="#br0">11271 18556 0,'18'0'145,"0"-18"-140,34 18 5,1 0-3,-17 0 0,34 0 0,1 0 1,-1 0 1,-34 0-1,16 0 0,19 0-1,-36 0 2,36 0-2,-18 0 1,0 0 0,0 0 1,17 0-2,-35 0 4,1 0-6,-1 0 5,18 0-3,-35 0 4,17 0-5,-18 0 10,1 0-8,0 0-2,17 0 3,-17 0-1,-1 0 0,1 0-2,0 0 3,17 0 7,-17 0-8,-1 0 0,36 0 0,0 0 0,-18 0 0,18 0 0,-18 0 1,1 0-2,-19 0 2,1 0-2,35 0 2,-35 0 7,-1 0-8,1 0 0,17 0 8,-17 0-8,35 0 1,0 0-3,-36 0 4,36 0-2,-35 0-2,17 0 2,-17 0 2,-1 0-2,19 18-2,17-18 3,-36 0-1,36 18 0,18-18 0,-18 0 0,-18 17 0,35-17 1,1 18-3,0-18 3,-1 35-1,-17-35 1,18 0-2,17 18 2,-18-18-2,18 0 4,1 0-8,-1 0 7,0 0-3,36 0 3,-36 0-3,18 0-1,-54 0 3,19 0-1,17 18 0,-35-18 1,35 17 3,-17-17-9,17 0 5,-53 0 0,54 0 1,-19 0-2,1 0 5,-1 0-8,-17 0 6,18 0-4,-18 0 5,17 35-5,-35-35 3,1 0-3,52 18 3,-35-18-1,-36 0 0,36 0-1,-17 0 1,-1 0 0,-17 0 1,17 0-2,-17 0 2,-1 0 0,1 0-2,35 0 1,-18 0 0,18 0 1,0 0-3,-18 0 4,18 0-3,-18 0 1,36 0 0,-18 0 1,35 0-3,-17 0 5,34 0-7,-34 0 6,-1 0-3,-17 0 2,0 0-2,-35 0 1,35 0 0,53 0-1,-18-18 11,-35 18-2,17 0-8,-52-17-2,0 17 3,-1 0-1,1 0 1,0 0 400</inkml:trace>
    </iact:actionData>
  </iact:action>
  <iact:action type="add" startTime="306207">
    <iact:property name="dataType"/>
    <iact:actionData xml:id="d17">
      <inkml:trace xmlns:inkml="http://www.w3.org/2003/InkML" xml:id="stk17" contextRef="#ctx0" brushRef="#br0">14605 17251 0,'0'17'270,"0"19"-243,0-19 107,0 1-94,0 0-30,0-1 6,0 1 78,0 35-38,0-36-6,0 19 75,0-19-115,-18-17-4,18 18 19,0 0-16,0-1 14,0 1-16,-17 0 4,17-1 10,0 1 4,0 0 39,0 17-40</inkml:trace>
    </iact:actionData>
  </iact:action>
  <iact:action type="add" startTime="308168">
    <iact:property name="dataType"/>
    <iact:actionData xml:id="d18">
      <inkml:trace xmlns:inkml="http://www.w3.org/2003/InkML" xml:id="stk18" contextRef="#ctx0" brushRef="#br0">14640 17233 0,'18'0'245,"0"0"-218,-1 0 4,1 0 33,-1 0-49,19 0 9,-19 0 0,1 0 7,0 0-21,-1 0-3,1 0 1,0 0 16,-1 0 59,1 18 3,-1-1-16,-17 1-54,0 0-8,0-1 2,0 19 6,-17-1 10,-1 18 20,-17-36 67,17-17 46,1 0-152,-54 18 1,-35 35 0,53-53-1,-35 0 1,35 0 1,0 0-2,0 18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9T02:40:35.6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88">
    <iact:property name="dataType"/>
    <iact:actionData xml:id="d0">
      <inkml:trace xmlns:inkml="http://www.w3.org/2003/InkML" xml:id="stk0" contextRef="#ctx0" brushRef="#br0">1429 3757 0,'17'-18'95,"1"18"-89,0 0 2,-1 0 2,-17-17-1,53 17-2,-35-18-1,52 18 4,1-17-3,0 17 2,-36-36-2,53 36 3,18-17-4,-36 17 4,-17-18-3,18 18 1,-18-18-1,17 18 4,-34 0-6,-1 0 6,-17 0-6,-1 0 3,1 0 0,-1 0 0,19 0 17,-19 0-18,1 0 10,0 0 1,-1 0-10,1 0-3,0 0 12,-1 0-9,1 0-1,35 0 10,-36 0-8,1 0 10,17 0-12,-17 0-4,35 0 6,-36 0 1,1 0-1,35-17-5,-18 17 14,1 0-11,-1-18 1,0 18 0,0 0 1,18 0-1,0 0-1,-17 0 2,16 0 8,-34 0-11,17 0 4,-17 0-4,35 0 5,-35 0-6,-1 0 5,36 0-2,-18 0 0,1 0-1,34 0 0,-17 0 2,0 0-2,18 0 2,-1 0-2,-35 0 2,18 0-2,-17 0 3,34 0-3,-17 0 1,18 0 0,17 0 1,53 0-2,-35 0 2,-18 0-4,35 0 5,-34 0-3,-1 0 4,-18 0-6,-17 0 6,18 0-3,-36 0 0,0 0-2,-17 0 9,0 0 113,-1 0-120,1 0 10,0 0-2,35 0 159,-18 0-168,88 18 2,1-18-1,-1 17 0,1 1-1,-54-18 1,-52 0 8,0 18 56,-18-1-63,-18-17 30</inkml:trace>
    </iact:actionData>
  </iact:action>
  <iact:action type="add" startTime="11765">
    <iact:property name="dataType"/>
    <iact:actionData xml:id="d1">
      <inkml:trace xmlns:inkml="http://www.w3.org/2003/InkML" xml:id="stk1" contextRef="#ctx0" brushRef="#br0">7691 3598 0,'17'-17'175,"1"17"-165,35-36-5,0 19 5,-36 17-4,19-18 4,16 18-4,-16 0 3,34-35-1,-52 35 0,0-18 0,-1 18-1,19 0 2,-19 0-2,18 0 1,-17 0 0,0 0 8,17 0 0,0 0 0,18 0-6,0 0 6,-35 0-11,35 0 5,0 0-2,-1 0 4,19 0-9,-36 0 5,18 0 0,0 0 0,-35 0-1,-1 0 2,19 0 7,-19 0 0,1 0 1,35 0-10,17 0 2,36 0-1,0 0-1,35 0 3,-17 0-3,-36 0 2,0 0-3,-35 0 3,18 0-2,-36 18 2,18-1-2,17 1 9,-17 0 0,-35-18 9,0 0 48,-1 0-66,1 0 3,-1 0-5,1 0 3,0 0 0,-1 0 2,1 0 6,17 0 0,-17 0-1,35 0-9,-36 0 3,1-18 0,17 18-2,1-35 1,-1 35 8,-17 0 1,-1 0 15,1 0-25,17 0 1,18 0 1,-35 0 0,52 0-3,-52 0 3,70 0-2,-35 0 3,35 0-4,-17 0 3,-54 0-2,54 0 3,-1 0-4,19 0 2,-36 0 1,0 0 0,-1 0 0,-16 0-4,17 0 4,-36 0-1,19 0-1,-1 0 2,18 0-2,-36 0 2,36 17-1,-35-17-1,0 0 2,17 0-2,0 0 2,0 0-2,-17 18 2,17-18-3,18 0 4,-17 0-3,34 0 5,-17 0-9,18 35 8,-36-35-6,0 18 6,-17-18-3,-1 0 0,19 0-2,-1 0 3,18 0-2,-36 18 1,54-1 1,-18-17-2,-18 0 2,36 0-2,17 36 2,-17-19-1,-1-17 0,18 0-1,-35 0 3,35 0-3,-35 0 3,0 0-4,0 0 4,18 0-3,-18 0 0,-18 0 1,18 0 2,-36 18-5,19-18 3,-19 0 0,36 0 1,-17 0-2,-1 0 10,-18 0-10,1 0 10,35 0-10,0 0 9,-18 0-8,18 0 1,-35 0-2,17 0 3,-17 0-4,-1 0 4,19 0-5,-19 0 6,1 0-5,35 0 3,-36 0-2,36 0 2,-17 0-2,-1 0 2,0 0-2,0 0 1,-17 0 9,0 0-8,-1 0-3,1 0 2,0 0 1,17 0 7,-17 0-8,-1 0 9,19 0-10,-19 0 10,1 0-8,-1 0-3,1 0 4,35 0-4,0 0 4,17 0-4,-17 0 3,18 0-3,17 0 4,-35 0-4,35 0 3,-35 0 0,18 0-3,17 0 3,-53 0-2,18 0 1,0 0 0,-18 0 1,1 0-2,-1 0 2,-18 0-3,36 18 5,-35-1-6,0-17 6,17 0-5,36 18 4,-36-1-4,35-17 4,1 0-4,-1 0 4,19 0-4,-36 0 2,-1 0 1,1 0-2,-17 0 1,17 0 1,17 0-2,-52 0 2,35 0-1,17 0 0,-17 18-1,18 17 1,-18-35 9,0 0-9,-36 0 0,18 0 0,-17 0 0,17 0 1,18 0-3,-17 0 12,-1 0-10,0 0-1,36 0 2,-18 0-1,17 0-1,18 0 1,-35 0 1,18 0-1,-36 0-3,0 0 3,18 0 0,-35 0 1,53 0 0,-36 0-2,18 0 0,17 0 3,1 0-2,-36 0 0,18 0-1,18 0 2,-54 0-2,1-17 2,17 17-2,0-18 9,18 18-7,-35 0 0,53 0 4,-1 0-11,18 0 7,0 0-2,-70 0 2,88-18-3,-88 1 3,17 17 0,35-18-3,-52 18 3,35 0-2,-18 0 1,-17 0 0,17 0 1,36 0-1,-54 0 0,54 0-1,17 0 4,-17-17-6,-1 17 5,-52 0-4,70-53 3,-17 53-2,52 0 2,-35 0-1,-35 0 0,18 0 0,-18 0 0,17 0-1,-35 0 1,18 0-1,0 0 2,36 0-1,-37 0 0,37 0 2,-36 0-5,35 0 4,0 0-1,71 0 0,-71 0 0,0 0 1,0 0-2,0 0 3,1 0-4,-36 0 5,17 0-6,-35 0 5,1 0-3,-19 0 2,36 0-3,18 0 2,-36 0 0,18 17 1,35-17-1,-17 18-1,17-18 1,-53 0 1,36 18-1,-1-1-1,-52-17 1,70 0 1,-17 0-2,17 18 3,-18-18-3,1 17 1,17-17 0,-53 18 0,36-18 1,0 0-2,-36 0 3,0 0-5,0 0 4,36 0-2,-36 0 3,1 0-4,-19 0 4,36 0-4,0 35 2,-18-35 0,18 0 0,-35 0 0,17 0 0,0 0-1,-17 0 2,53 18-1,-18-18 0,-1 0 0,1 18 0,36-18 1,-19 17-2,106-17 2,-17 36-2,-35-1 3,-36-35-5,71 17 5,-124-17-3,53 0 4,-35 0 10,106 0-20,-71 18 6,35 17 1,-52-35 2,0 0-2,-1 18-1,-35-18 1,1 0-1,-1 0 2,-17 0 15,-1 0-16,1 0 0,0 0 1,-1 0-3,54 0 4,-1 0-3,1 0 2,-54 0-3,36 0 3,-35 0-1,0 0 1,17 0-4,-17 0 118,-1 0 61,1 0-175,-1-18 14</inkml:trace>
    </iact:actionData>
  </iact:action>
  <iact:action type="add" startTime="16662">
    <iact:property name="dataType"/>
    <iact:actionData xml:id="d2">
      <inkml:trace xmlns:inkml="http://www.w3.org/2003/InkML" xml:id="stk2" contextRef="#ctx0" brushRef="#br0">27958 3669 0,'17'0'152,"19"-18"-135,-19 18-10,1 0 0,17 0 1,0-17 1,1 17-2,17-36 2,-1 36-1,-34-17 1,88-1-3,-53 18 3,0 0-1,0-18 1,-36 18-3,36 0 4,0 0-3,-18-35 4,1 35-7,-19 0 7,36 0 3,-17-18-6,-19 18 10,1 0-13,-1 0 4,19 0-3,-19 0 11,1 0 8,35 0-18,-18 0 9,1 0-7,16 0-2,-16 0 3,17 0-4,-18 0 4,18 0-4,-36 0 5,36 0-7,-17 0 6,-1 0-3,18 0 3,-18 0-4,18 0 2,0 0 0,18 0 0,-19 0 1,37 0-2,-1 18 3,-53 0-3,36-18 1,-1 17 0,1-17 0,-36 0 0,36 18 1,-18-18-2,-36 0 57,18 0-56,1 35 0,17-17 1,-36-18-2,19 18 1,-19-18-2</inkml:trace>
    </iact:actionData>
  </iact:action>
  <iact:action type="add" startTime="46309">
    <iact:property name="dataType"/>
    <iact:actionData xml:id="d3">
      <inkml:trace xmlns:inkml="http://www.w3.org/2003/InkML" xml:id="stk3" contextRef="#ctx0" brushRef="#br0">3457 5309 0,'35'0'102,"1"0"-93,34 0-2,-52 0 1,35 0-1,-18 0 3,18 0-4,18 0 4,-18 0-4,-18 0 3,53 0-2,-17 0 3,-1 0-4,18 0 4,1 0-4,34 0 4,-52 0-4,17 0 4,-53 0-4,36 0 3,-19 0-2,-16 0 2,17 0-2,17 0 1,-52 0 1,52 0-2,-34 0 1,-1 0 0,-17 0 1,-1 0-2</inkml:trace>
    </iact:actionData>
  </iact:action>
  <iact:action type="add" startTime="47790">
    <iact:property name="dataType"/>
    <iact:actionData xml:id="d4">
      <inkml:trace xmlns:inkml="http://www.w3.org/2003/InkML" xml:id="stk4" contextRef="#ctx0" brushRef="#br0">6967 5309 0,'53'0'143,"35"0"-136,1 0 3,69 0-5,-16 0 5,-19 0-4,18 0 4,-17 0-4,-1 0 5,-35 0-6,-35 0 6,-18 0-6,1 0 3,17 0 0,-36 0 1,36 0-2,18 0 1,-54 0 0,54 0 1,-1 0-2,-34 0 1,52 0 2,71 0 6,-89 0-10,18 0 4,-17 0-4,-36 0 5,36 0-6,-1 0 6,1 0-5,17 0 3,0 0-3,1 0 3,-19 0-1,-17 0-1,18 0 1,17 0 0,-35 0 0,0-17 0,0 17 0,17 0 0,1 0 0,-36 0 0,35 0 1,1 0-2,17 0 2,0 0 0,1 0-2,-54 0 0,35 0 3,-17 0-4,-17 0 4,17 0-3,-1 0 2,-16 0-3,17 0 6,-18 0-8,0 0 7,-17 0-6,-1 0 6,19 0-6,-1 0 11,18 0-8,0 0 1,17 0 0,1 0-2,17 0 0,0 0 2,-17 0-1,17 0 0,-35 0 0,-35 0 1,35 0-3,-36 0 163,19 0-162,-1 0 1,18 0 1,-18-18 15,0 18-1,-17 0 9</inkml:trace>
    </iact:actionData>
  </iact:action>
  <iact:action type="add" startTime="74233">
    <iact:property name="dataType"/>
    <iact:actionData xml:id="d5">
      <inkml:trace xmlns:inkml="http://www.w3.org/2003/InkML" xml:id="stk5" contextRef="#ctx0" brushRef="#br0">4022 5397 0,'-18'0'86,"0"0"-77,1 0-2,-1 0 10,0 0 8,-17 0-19,0 0 4,0-35-4,17 18 5,0 17 5,-17 0-6,17-18 2,18 0 4,-17 1-6,-1-19 20,18 1-22,0 0 11,0 17 5,0 1-17,0-1 0,0 0 1,0 1 16,0-1-16,0 0-2,0 1 5,0-1-5,0-35 5,0 36-7,0-19 7,-17 1-5,-1 35 9,18-35 1,0 17-7,0-35 23,0 35-25,0 1 11,0-1-12,0 1 5,53-36 6,-53 35-13,17-17 9,-17 17 1,18-17-8,17 0 3,-17-1-2,17-17 2,1 0-2,-19 36 0,-17-18 2,18 17-1,-1 0 1,-17 1 6,18-1-6,0 18-2,17-18 10,36-17-9,-19 35 0,-16-18 0,-1 1 0,-17-1 13,-1 18-18,1 0 4,0-18 10,17 18-11,-17 0 4,52 0-3,1 0 3,-36 0-4,35 0 3,-17-17-2,-17 17 1,-1 0 0,-17 0 8,-1 0 17,18 0-25,-17 0 16,0 0-16,-1 0 17,1 0-3,0 0-4,17 0-3,-17 0-5,-1 0 5,36 0-7,-35 0-2,35 0 3,-18 17-1,0-17 9,1 18-10,-1-18 15,-18 35-5,-17-17-2,18 17-5,0 1 7,-18-19-11,35 1 4,-35 17-4,18 0 4,-18-17-4,0 0 3,0 35-2,17-18 1,-17 0 0,36-17 0,-36-1 0,0 19 0,17-36 1,-17 17-2,0 1 2,0 0-2,0 17 2,0-17-1,0 17 1,0-18-3,0 19 20,0-19-9,0 1-2,0 17-9,0 1 10,0-19-6,0 19-2,0-19 7,-17-17 0,-19 35 2,1-35-10,-18 18 1,35 0 0,-34-18 0,16 17 0</inkml:trace>
    </iact:actionData>
  </iact:action>
  <iact:action type="add" startTime="77773">
    <iact:property name="dataType"/>
    <iact:actionData xml:id="d6">
      <inkml:trace xmlns:inkml="http://www.w3.org/2003/InkML" xml:id="stk6" contextRef="#ctx0" brushRef="#br0">16863 5450 0,'17'0'131,"36"-35"-120,-17 35-5,-1 0 4,35-18-3,1 18 3,-53-17-5,52 17 6,1-18-6,-54 18 5,19 0-4,-1 0 5,0-17 3,-17 17-5,35 0-2,-18 0 0,18 0 1,35 0 1,-17 0-1,17 0-1,-35 0 2,17 0-1,-34 0-1,-1 0 2,35 0-1,-17 0 10,-35 0-10,35 0-2,-35 0 4,-18-18-5,17 18 5,19 0-5,-36-18 5,17 18-2,1 0 0,-1 0 7,1 0-7,0-17 1,-18-1-2,35 18 9,-17 0-7,-1 0 10,1 0-11,0 0-3,52 0 3,-17 0-1,35 0 3,-17 0-4,17 0 4,0 0-4,18 0 4,88 0-4,-53 0 4,36 0-4,-36 0 5,35 0-5,-17 0 2,-18 0-1,35 0 2,-17 0-2,-53 0 2,17 0-2,-52 0 2,17 0-1,-53 0 0,-17 0 0,17 0 0,1 0 8,-19 0-6,1 0 27,17 0-20,-17 0 14,-1 0-6,1 0-8,0 0-9,-1 0-2,54 0 5,17 0-5,0 0 3,0 0-2,18 0 2,-53 0-3,35 0 3,-17 0-2,-53 0 2,-1-18-1,18 18 23,18 0-20,0 0-6,53 0 6,-53 18-5,53 0 2,-36-18 0,-52 0 0,53 0 0,-54 0 0,19 0 0,-19 0 0,1 0 41</inkml:trace>
    </iact:actionData>
  </iact:action>
  <iact:action type="add" startTime="82736">
    <iact:property name="dataType"/>
    <iact:actionData xml:id="d7">
      <inkml:trace xmlns:inkml="http://www.w3.org/2003/InkML" xml:id="stk7" contextRef="#ctx0" brushRef="#br0">25294 5203 0,'88'0'144,"18"0"-139,0 0 3,17 0-2,89 0 4,-71 0-4,36 0 4,34 0-3,-70 0 3,36 0-5,-1 0 3,71 0 0,-53 0 2,18 0-3,-71 0 2,71 0-2,-1 0 1,-105 0 0,18 0 0,-36 0 0,0 0 0,18 0 0,-53 0 0,35 0 1,-35 0-2,0 0 3,-18 0-5,36 0 7,-36 0-7,18 0 5,-18 0-5,18 0 7,0 0-8,-18 0 6,18 0-5,-35 0 3,-1 0 1,19 0 0,-19 0-1,1 0 0,17 0 0,36-17-2,17 17 4,35 0-2,19 0 1,34 0-2,-17 0 1,-18 0 0,-18 0 0,-35 0 0,-17 0 1,-53 0-2,-1 0 137,36 0-136,35 0 1,54 0-2,69 0 2,18 0-1,-17 0 0,-71 0 0,-53 0 0,18 0-2,-88 0 5,17-18-5,0-17 21,1 35 74,17 0-93,-36 0 1,54 0-2,17 0 2,0-18-3,-52 18 5,52-17-6,0 17 7,18-53-7,-36 53 6,-17 0-7,18 0 7,-54 0-5,1 0 3,53 0 7,17 0-9,53 0 1,35 17 0,-52 19 0,-18-36 0,-53 0 1,-36 0-1,1 0 15,-1 0 49</inkml:trace>
    </iact:actionData>
  </iact:action>
  <iact:action type="add" startTime="104775">
    <iact:property name="dataType"/>
    <iact:actionData xml:id="d8">
      <inkml:trace xmlns:inkml="http://www.w3.org/2003/InkML" xml:id="stk8" contextRef="#ctx0" brushRef="#br0">9207 8925 0,'71'0'104,"-18"0"-97,53 36 1,-36-19 1,89 18-2,-71-35 2,36 18-2,35 0 2,-18-18-1,-18 35 1,36 0-2,-36-17 3,-34-18-5,16 18 6,-52-18-4,0 17 10,18-17-15,-36 0 9,0 0-1,36 0 5,-36 0-7,0 0 0,36 0 0,-18 0 0,0 0 0,17 0 0,-34 0 1,52 0-2,-53 0 2,53 0-3,-35 0 5,-18 0-5,18 0 2,18 0-1,-18-53 4,0 53-6,17-17 5,1-1-4,-1 18 4,-17-35-4,0 17 6,-35 0-8,52-34 6,36 16-4,-35-34 4,-1 34-3,19-16 1,-19 16-1,36-52 2,-35 17 0,-36 36-3,35-35 4,19-36-3,-36 53 2,17-53-3,-35 53 4,18-17-4,-17-36 4,-19 35-4,18 1 3,-17 52-1,0-53 1,-18 1-2,35-1 2,-17 18-2,-18 1 3,0-19-5,0 36 4,0-1-2,0 1 3,0-18 0,0 36-4,0-36 1,-18 35 2,-17 0-1,35-17 0,-36 0 0,19 17 0,-18 1 7,17-1-6,-35 0-2,18 1 2,-1-1-3,-16 18 5,-19-35-6,18 35 6,-18-18-3,19 18-1,-54-18 0,53 1 2,-35 17-3,17 0 5,-17-18-4,0 1 0,-1 17 0,-16 0 2,16 0-1,1-36 0,-35 1 0,52 35 0,1 0 1,-19 0-2,37 0 2,-1 0-3,-18 0 5,1 0-5,34 0 5,-34 0-6,-1-18 5,36 18-4,0 0 5,-1 0-6,-34 0 5,34 0-4,-16 0 2,-1 0 0,17 0 0,-17 0 0,1 0 0,16 0 9,-17 0-10,36 0 1,-19 0 1,19 0-1,-36 0-1,35 0 0,1 0 2,-36 0-1,17 0 1,-17 0-3,-17 0 3,-1 0-2,-17 0 3,53 0-3,-36 0 2,1 0-2,17 0 1,18 0 1,-36 0-1,53 0-1,-17 0 2,17 0-1,1 0 7,-18 0-7,-1 0 8,1 0-9,17 18 1,1-18 2,-36 18-3,0-18 1,0 0 0,0 35 9,18-17-8,17-1-4,1-17 7,-19 18-7,1-1 5,0 1-5,17-18 6,0 35-5,-17-17 10,0 17-7,17-35 9,18 36-13,0-19 12,-17 1-10,-1-1 1,0 1-1,1 0 3,-19-1 6,19 1-10,-1 0 3,0-1-1,-17 19 1,35-1-3,-17-35 6,-1 53-8,-17-18 12,17 18 1,18-35 6,0 17-14,0-17 0,0-1-2,0 1 1,0 17 0,0-17 0,0-1 1,0 1 7,0 0-9,0 17 19,0 0-20,0 0 11,18-17-8,-1 17 8,-17-17-11,18 0 10,-18-1-1,18 19-6,-18-19-1,0 1-2,0 17 3,0-17-1,17 17 0,-17 0 0,0 18 0,0-35-1,18 0 2,-1 34-2,-17-16 2,18 17 0,0 0-2,-18-18 1,17 18 2,-17-36-5,18 19 6,-18-1-6,35-17 5,-35-1-3,0 1 8,18-1 2,-18 36 7,0-35-16,18 35 9,-18-35-10,0 17 9,17-17 0,1-1-14,-1 1 5,-17-1 0,18 1 9,0 0 0</inkml:trace>
    </iact:actionData>
  </iact:action>
  <iact:action type="add" startTime="117638">
    <iact:property name="dataType"/>
    <iact:actionData xml:id="d9">
      <inkml:trace xmlns:inkml="http://www.w3.org/2003/InkML" xml:id="stk9" contextRef="#ctx0" brushRef="#br0">15487 8026 0,'0'17'21,"0"1"53,-18 0-66,1-18-2,-19 0 11,19 0-6,-36 0 1,35 0-3,-35 0-2,18 0 1,0-18 0,-1 0 1,-69-35-1,105 36 0,-53-1 0,17-17 8,1 0-5,17 35-6,18-18 5,0-17-4,0-1 10,0 19-5,0-19-6,-17 19 5,17-18-3,0 17 2,0-17-3,0-1 3,0 19-2,0-19 2,0 1 0,0 0-2,0-18 1,0 18-1,0-18 0,0-18 3,0 36-3,35-36 2,-17 18-2,-18 1 0,17-1 2,-17 0 8,36 0-11,-19 35 4,1-17-3,-18 17 1,53-35-1,-53 36 6,18-1-10,17 0 7,-18 1-3,36 17 3,-17-18-4,-19 0 3,54 1-2,-36-1 1,0 1 1,18 17 1,18-18-2,-36 18-3,18 0 4,-35 0 16,-1 0-9,1 0-8,17 18 0,-17-1 0,-18 1 9,35 35-12,-17-36 6,-1 19-6,-17-19 6,0 36-5,36 0 2,-36-35-1,0 17 1,17 36-1,-17-1 1,0 1 1,0-54-1,0 36 0,0 0-1,0-18 2,0-17-1,0 35 0,0-18-1,0-17 2,0 17-1,0 18 1,-17-18-2,-1-35 3,0 53-5,1-35 6,-18 0-5,-1-18 4,1 17-3,17 1 0,-35 0 1,18-18 1,35 17-1,-18-17 1,-17 35-1,0-17 94,17-18-85,18 18-8,0-1-3,-35 19 21,17-36 9</inkml:trace>
    </iact:actionData>
  </iact:action>
  <iact:action type="add" startTime="134742">
    <iact:property name="dataType"/>
    <iact:actionData xml:id="d10">
      <inkml:trace xmlns:inkml="http://www.w3.org/2003/InkML" xml:id="stk10" contextRef="#ctx0" brushRef="#br0">8326 3563 0,'-18'-18'110,"0"18"-101,-17-35-1,-53 0-1,70 17 2,-17 18-3,0-35 5,17 35 4,18-18 39,-35-35-45,17 53-2,-35-70 1,18 35 1,-159-71 22,159 70-22,35 19 79,0-18-69,0-1 51,0 19-54,0-1 0,0 0-9,0 1 3,0-1-5,35-35 6,0 0-6,0 18 6,-17 17-6,0 1 6,-1-19-6,1 1 5,0 17-3,-18 1 1,52-18 10,-34 17-12,-18 0 2,18 18 0,-1-17 0,1-1 2,0 0 25,-1 1-22,1-1-7,0 0 10,17 18 0,-35-17-7,35-1 7,0 1-10,-17-1 4,0 18-3,17-18 2,0 1-3,36-19 2,-36 19 1,0 17-2,18 0 1,-17-18 1,16 18-2,-16 0 1,17-18 1,0 1-2,-36 17 2,1-18-2,0 18 3,17 0-4,0 0 3,18 0-2,-35-18 3,35 18-4,17 0 4,-52 0-4,52-17 3,1 17-2,-36 0 2,18-35 0,18 35-1,-18-18 0,-18 18-1,0 0 1,0 0 2,-17 0-2,35 0-1,-35 0 1,-1 0 8,18 0-9,-17 0 2,35 0-2,-35 0 9,-1 0-5,1 0 6,0 0-14,-1 0 7,18 0-4,18 0 3,18 18-2,-18-18 2,17 17-2,-34-17 2,17 0-2,-36 0 1,1 18 0,0-18 0,-1 0 8,1 0 0,-1 17-7,1-17-2,0 18 3,17 0 6,0-18-10,-17 17 5,17 1-6,0 0 5,36-1-4,0 1 6,52 53-7,-52-36 4,-1 0-3,-17-17 5,0 17-5,-18-17 10,1-1-8,-36 1 0,17 0 8,-17-1 0,18 1 1,-18-1-10,0 19 2,17-1 0,-17 0-3,0 36 1,36-1 3,-36-17-4,17 36 4,-17-72-4,0 54 4,0-18-4,18 0 4,-18-18-2,0-18 0,0 19 0,0-19-1,0 19 0,0-19 12,0 1-5,0 17 2,0 0-8,-18-35 0,1 36 0,17-19 0,-18 19 16,18-19-8</inkml:trace>
    </iact:actionData>
  </iact:action>
  <iact:action type="add" startTime="138231">
    <iact:property name="dataType"/>
    <iact:actionData xml:id="d11">
      <inkml:trace xmlns:inkml="http://www.w3.org/2003/InkML" xml:id="stk11" contextRef="#ctx0" brushRef="#br0">15505 7796 0,'0'18'48,"-18"-18"-42,0 0 5,1 18 7,-1 17-3,-17-17-8,17-1 7,18 18-5,0-17 8,-18 0-11,-17-1 11,35 1-1,-17 0 153,17-1-153,0 1-7</inkml:trace>
    </iact:actionData>
  </iact:action>
  <iact:action type="add" startTime="186901">
    <iact:property name="dataType"/>
    <iact:actionData xml:id="d12">
      <inkml:trace xmlns:inkml="http://www.w3.org/2003/InkML" xml:id="stk12" contextRef="#ctx0" brushRef="#br0">4833 10107 0,'18'0'289,"-1"18"-282,54-18 0,-36 0 2,0 0 9,18 17-12,-53 1 19,18-18 37,0 0-38,-1 18-16,19-18 8</inkml:trace>
    </iact:actionData>
  </iact:action>
  <iact:action type="add" startTime="188248">
    <iact:property name="dataType"/>
    <iact:actionData xml:id="d13">
      <inkml:trace xmlns:inkml="http://www.w3.org/2003/InkML" xml:id="stk13" contextRef="#ctx0" brushRef="#br0">4815 10178 0,'0'53'134,"0"35"-128,0-71 3,0 72-2,0-37 2,0 19-2,0-36 3,0 18-4,0-35 5,0 17-6,0-17 5,0-1-4</inkml:trace>
    </iact:actionData>
  </iact:action>
  <iact:action type="add" startTime="189127">
    <iact:property name="dataType"/>
    <iact:actionData xml:id="d14">
      <inkml:trace xmlns:inkml="http://www.w3.org/2003/InkML" xml:id="stk14" contextRef="#ctx0" brushRef="#br0">4798 10442 0,'0'-17'190,"17"17"-172,19 0-9,-19 0-3,19 0 3,-1 0-3,-17 0 4,34 0 103,-16 0-105,52 0-2,0 0 3,-17 0-3,-36 0 3,-17 0-3,-1 0 4</inkml:trace>
    </iact:actionData>
  </iact:action>
  <iact:action type="add" startTime="190966">
    <iact:property name="dataType"/>
    <iact:actionData xml:id="d15">
      <inkml:trace xmlns:inkml="http://www.w3.org/2003/InkML" xml:id="stk15" contextRef="#ctx0" brushRef="#br0">5609 10460 0,'-17'17'57,"17"1"-20,0 0-12,0 17 7,0-17 58,17-18-66,1 0 14,-1 0-4,1 0-18,0 0-10,-1 0 2,19-18-1,-36 0 132,0 1-77,0-1-37,0-17 14,0 17-22,0 1 55,0-1 23,-36 18-79,19 0-7,-71-35-3,35 17 4,0 18-4,0 0 5,35 0 132</inkml:trace>
    </iact:actionData>
  </iact:action>
  <iact:action type="add" startTime="192682">
    <iact:property name="dataType"/>
    <iact:actionData xml:id="d16">
      <inkml:trace xmlns:inkml="http://www.w3.org/2003/InkML" xml:id="stk16" contextRef="#ctx0" brushRef="#br0">5874 10372 0,'-18'17'92,"18"1"-84,0 0 0,0-1 0,18 18 1,-18-17-2,0 0 3,0 17-4,0 0 11,0 1-1,0-19 8,17 1 113,19-18-112,-36-18-18,0 1 0,0-19 8,0 19-7,17-1-1,-17-17 10,18 17-1,0 0-7,-18 1 8,17-1 22,1 1-20,-1 17-5,1 0 4,0 0 172,-18-18-7</inkml:trace>
    </iact:actionData>
  </iact:action>
  <iact:action type="add" startTime="194000">
    <iact:property name="dataType"/>
    <iact:actionData xml:id="d17">
      <inkml:trace xmlns:inkml="http://www.w3.org/2003/InkML" xml:id="stk17" contextRef="#ctx0" brushRef="#br0">7796 10266 0,'0'-18'199,"-35"18"-183,0 0 4,17 0-13,1 0 31,-1 35-14,0-17-8,18 0-8,0-1 0,-17 19 8,17-1-7,-18-17 7,18-1 5,18-17 148,-1 0-160,36-17-1,-35-1 0,-1 18 8,1-35 1,-18 17-3,18 0 115,-18 36 79,0 0-199,0 17-3,0-17 4,17-1-3,-17 1 2</inkml:trace>
    </iact:actionData>
  </iact:action>
  <iact:action type="add" startTime="195505">
    <iact:property name="dataType"/>
    <iact:actionData xml:id="d18">
      <inkml:trace xmlns:inkml="http://www.w3.org/2003/InkML" xml:id="stk18" contextRef="#ctx0" brushRef="#br0">7867 10319 0,'18'0'153,"-1"0"-136,1 0 13,-1 0-7,-17 17 2,0 1-18,0 17 12,0-17-10,0 0 3,0 17 5,0-70 142,0 17-134,0 0-18,0 1 2,0-1-2,0 0 1,0-35 17,18 36-10,0 17-6,-1 0 110,19 0-70,-19 0-33,1 17 1,-18 1-12,0 0 6,0-1-6,0 1 6,0 17 11,0-17 10,0 0 8,0-1-23,18-17 198,-18-17-204,35-19-7</inkml:trace>
    </iact:actionData>
  </iact:action>
  <iact:action type="add" startTime="196914">
    <iact:property name="dataType"/>
    <iact:actionData xml:id="d19">
      <inkml:trace xmlns:inkml="http://www.w3.org/2003/InkML" xml:id="stk19" contextRef="#ctx0" brushRef="#br0">8237 10319 0,'0'17'159,"0"1"-148,0 17-4,0-17-1,0 0 10,18-18 42,0 0-43,17 0 1,0-18-2,-35 0-5,18-17-2,-1 0 3,1-1 40,0 36 77,-18 18-120,0 0 10,0 35-10,0-36 2,0 19-4,0-1 5,0 35-4,17 1 6,-17 17-8,36-35 8,-36 0-7,0 18 5,0-36-4,0 18 3,0 0-2,0-36 5,0 1-8,0 17 5,0-17 110,-18-18-71,18-18-40,0 1 8,-18-19-8,1 19 0,17-19 0,0 19 0,0-1 0,0 0 0,0 1 0,0-1 0,0-17 10,0 17-11,0 1 17,0-19-6,17 19-3,-17-1-9,36 0 10,-19 1 0,-17-1 58,36 1-43,-19 17 216</inkml:trace>
    </iact:actionData>
  </iact:action>
  <iact:action type="add" startTime="199362">
    <iact:property name="dataType"/>
    <iact:actionData xml:id="d20">
      <inkml:trace xmlns:inkml="http://www.w3.org/2003/InkML" xml:id="stk20" contextRef="#ctx0" brushRef="#br0">9790 10336 0,'0'-17'295,"-18"17"-268,0 35 52,1-17-71,-1 17 8,18-17 0,0-1-9,-18 1 8,36-18 178,17 0-159,-17 0 163,0 0-60,-18 17-105,-18 19-17,18-1 2,-18-35-8,1 18-3,-19 17 6,-17 0-7,36-35 10,34 0 169,1 0-159,17 0 1,-17 0 126,35 0-66,-18 0-79,18 0 1,0 0 10,-35-17 22,-18 34 230,-18-17-213</inkml:trace>
    </iact:actionData>
  </iact:action>
  <iact:action type="add" startTime="202221">
    <iact:property name="dataType"/>
    <iact:actionData xml:id="d21">
      <inkml:trace xmlns:inkml="http://www.w3.org/2003/InkML" xml:id="stk21" contextRef="#ctx0" brushRef="#br0">10425 10336 0,'17'0'319,"1"0"-307,17 0-8,53 36 6,-17-36-5,-1 0 6,-52 0-4,17 17 7,-35 1 26,0 0 25,0-1 88,-17-17-130,17 18 1,-18-1-15,0-17 7,-17 0-10,0 18 5,-106-18-4,53 18 0,70-18-1,-17 35 2,52-35 299</inkml:trace>
    </iact:actionData>
  </iact:action>
  <iact:action type="add" startTime="203743">
    <iact:property name="dataType"/>
    <iact:actionData xml:id="d22">
      <inkml:trace xmlns:inkml="http://www.w3.org/2003/InkML" xml:id="stk22" contextRef="#ctx0" brushRef="#br0">11077 10283 0,'-17'0'18,"17"18"-15,0 0 5,0 17 0,0-17 0,0-1 347,0 1-308,17-18 1,1 0-2,-18-18-22,0 1 26,0-1-26,17 18-17,1 0 15,0 0-13,-1-35-1,1 35 0,0-18 16,-36 18 232,0 0-125,18 18 35,0-1-103,0 1-47,0 0-6,0-1 15,0 19-20,0-19 28,0 1-17,0-1 11,0 1-6,0 0 18,0 35 17,18-36 9,17-17-57,18 18 1,0-18-3,-18 0 3,18 0-2,-17 0 1,-1 0 0,0 0 0,-17 0 0,-1 0-1,1 0 1,0 0 9,-18-18 8,0 1-8,0-19 14,0 19 40,0-19-63,0 1 8,-36 0-6,19 35-2,17-35 3,-18 17-7,1 18 2,-1-35 3,18 17 39,-35 18 10,17 0-35,0 0 8,-17 0-22,17 0 47,1 0-24,-1 0-23,1 0-3,-1 0 9,-17 0 147,17 0-154,-35 0 1,35 0-2,-35 0 0,18 0 2,0 18 8,17-18-1,18 17 1,-17-17 252</inkml:trace>
    </iact:actionData>
  </iact:action>
  <iact:action type="add" startTime="207166">
    <iact:property name="dataType"/>
    <iact:actionData xml:id="d23">
      <inkml:trace xmlns:inkml="http://www.w3.org/2003/InkML" xml:id="stk23" contextRef="#ctx0" brushRef="#br0">12030 10672 0,'0'-18'38,"0"36"61,0-1-91,0 1-2,0-1 3,0 1 8,0 0-11,0 17 4,0-17-4,0 17 5,-36 0-6,1 0 5,-18 1-4,18-19 4,17-17 5,1 18-8,-1-18 25,18-18-7,-35-17-17</inkml:trace>
    </iact:actionData>
  </iact:action>
  <iact:action type="add" startTime="208582">
    <iact:property name="dataType"/>
    <iact:actionData xml:id="d24">
      <inkml:trace xmlns:inkml="http://www.w3.org/2003/InkML" xml:id="stk24" contextRef="#ctx0" brushRef="#br0">3016 13070 0,'53'0'128,"-35"0"-120,52 0 0,-34 18 1,69 35-2,-52-35 1,36-1-1,34-17 3,1 71-3,87-54 1,1 1 0,0-18 1,-36 53-2,36-53 3,-18 0-4,17 0 5,-70 0-6,71 0 6,-71 0-5,18 0 2,-18 0-1,-18 0 1,54 0 0,-89 0 1,36 0-1,-54 0 0,36 0 0,-18 18 0,-17-1 0,17-17-1,35 18 2,54-18-2,-36 35 1,0-35 0,35 0 0,-17 0 0,-18 0 1,0 0-3,-17 0 6,-36 0-8,0 0 6,18 0-3,-53 0 3,17 0-5,-34 0 5,-1 0-4,0 0 4,36 0-3,-18 0 1,53 18 0,-18-18 0,35 35-1,1-17 3,52 17-2,-17-35-2,17 0 3,18 0-1,-35 0 1,35 0-2,-70 0 3,52 0-2,-88 0 1,18 0-3,-71-18 4,36 1-5,-54 17 6,19 0-6,-19-18 44,19 0-34,-19 18 2,1 0-9,0 0 7</inkml:trace>
    </iact:actionData>
  </iact:action>
  <iact:action type="add" startTime="220519">
    <iact:property name="dataType"/>
    <iact:actionData xml:id="d25">
      <inkml:trace xmlns:inkml="http://www.w3.org/2003/InkML" xml:id="stk25" contextRef="#ctx0" brushRef="#br0">14605 13106 0,'18'0'174,"52"0"-165,-17 0-2,18-36 2,-18 36-4,17-17 5,18 17-3,-17-18 2,-18 18-2,0 0 3,17 0-4,1 0 5,-18 0-6,0 0 5,17-18-4,1 18 10,-36-35 0,-17 35-8,17-17 9,0 17-9,-17 0-1,0 0 2,17 0-3,0 0 3,0 0-2,1 0 9,-1 0-6,0 0-3,0 0 2,-17 0-3,35 0 5,-35 0-5,35 0 3,-18 0-3,53 0 3,-53 0-1,18 0 0,0 0 0,-35 0 0,52 0 0,-17 0 0,-35 0-1,52 0 2,-34 0-1,-19 0 0,19 0 0,17 0 0,-36 0 1,36 0-2,-35 0 2,35 0-2,-18 0 2,0 0 15,-17 0-15,0 0-3,17 0 4,-18 0-3,36 0 2,-17 0-2,-1 0 0,0 0 1,36 0 1,-54 0-2,36 0 1,0 0 1,-35 0 5,-1 0-4,1 0 14,-18 17-16,18-17-1,-1 0 0,1 0 9,17 0-6,1 18 7,-19-18-11,19 0 4,16 0-5,-16 17 12,17-17-7,0 18 4,-36-18-6,36 0 0,-35 0 1,-1 0-2,-17 18 1,36-18 201,-19 0-200,1 0-3,17 0 4,-17 0 5,-1 0-8,1 0 18,0 0-10,-1 0-7,1 17 0,35-17 0,0 0 0,-35 0 0,52 0 0,-35 0 1,1 0-2,-1 0 1,0 0 0,-17 0 9,-1 0-9,1 0 10,0 0-13,-1 0 5,19 0-4,-1 18 4,-17-18-4,-1 0 2,18 0-1,18 0 10,-35 0-9,17 0 0,-17 0 0,0 0 1,17 0-1,-17 0-1,-1 0 1,36 0 1,-35 0 54,-1 0-39,1 0-13,0 0-6,-1 0 4,1 0-3,0 0 12,-1 0-12,18 0 4,-17 0-3,0 0 17,17 0-6,-17 0-12,35 0 4,-36 0-3,1 0 9,17 0-7,-17 0-3,-1 0 3,1-35-2,17 35 6,1 0 3,-19 0-2,1 0 1,17 0 15,-17 0-22,-1 0-1,19 0 7,-19 0-3,1 0-3,0-18 0,-1 18-1,1 0 2,0 0 15,-1 0 8,18 0-7,-17 0 7,0 0-25,-1 0 2,1 0 14,17-18-15,-17 18 0,35 0 0,-36 0 1,1 0-2,17-35 2,18 35-1,-17 0 0,-19 0-1,19 0 3,-1-17-4,-18 17 5,1 0-6,17 0 5,-17 0-3,0-18 1,-1 18 7,19 0 0,-19 0 18,1 0-25,-1 0 11,19 0 2,-19 0-12,89-53-2,-35 53 9,-18 0 0,-36-18-6,19 18 1141,-19 0-1135,1 0 0,0 0-8,17 0-1,-18 0 2</inkml:trace>
    </iact:actionData>
  </iact:action>
  <iact:action type="add" startTime="238886">
    <iact:property name="dataType"/>
    <iact:actionData xml:id="d26">
      <inkml:trace xmlns:inkml="http://www.w3.org/2003/InkML" xml:id="stk26" contextRef="#ctx0" brushRef="#br0">15399 12929 0,'0'18'5,"-36"-18"183,36 18-180,-17-1-2,-1-17 3,-17 0-2,17 0 0,-17 0 9,17 0 1,1 0-2,-36 0-7,35 0 0,-52 0 2,17 0-4,35 0 3,0 0-1,1 0 0,-1 0 10,0 0 60,1 0-39,-1 0-32,1-17 2,17-1 15,-18-17-16,0 17 0,1 18 1,-1-35-3,0 17 5,1 0 7,-19-17 3,36 18 18,-17-1-21,17 0-9,0 1 6,-18-1-6,18-17 5,0 17-5,0 0-2,0-17 9,0 18 0,0-1-8,0 0-2,0 1 4,0-1 8,0-17 2,0 17-10,0 0 5,0 1-7,0-1 0,0 0 0,0 1 0,0-1 0,0 1 0,0-1 0,18 0 0,-1 1 1,-17-1-2,0 0 2,0-17-2,18 35 2,-18-18-2,18 1 3,17-36 8,-35 35-14,18-17 8,-1 35-8,1-53 7,0 35-3,17-17-1,0-35 0,-17 52 1,-1 0 0,-17 1 0,36-19-1,-1 1 10,-17 17-9,-1-17 0,1 18 0,17-36 0,36 0 0,-18 17-1,-36 36 1,36-52 0,-18 16-1,1 1 3,17 0-3,-18 17 21,-17 0-25,17-17 7,18 0-3,-18 17 1,0-17-1,36 0 2,-53 35-1,34-18 1,1 0-2,0-17 2,0 17 0,-18 1-3,18-1 3,-17 1-3,17-1 4,17 0-3,-17 18 2,35-17-2,-35 17 2,35-53-1,18 53 1,-53-18-3,18 18 4,17 0-3,0 0 2,-17 0-3,34 0 4,-34 0-4,17 0 2,0 0 1,1 0-1,16 0-1,-16 0 3,16 0-4,19 0 3,-36 0-1,18 0 0,-18 0 0,0 0-1,1 0 1,-19 0-1,-52 0 3,17 0-3,-17 0 2,35 0 6,-36 0 3,-17 18-3,18-18-9,17 17 4,0 1 7,-17-18 5,0 35-14,-1-17 9,19 0-10,16 34 2,19-16-1,-18 17-1,-18-36 2,1 19-2,-1-1 2,-18-35-2,-17 18 3,18-1-3,0 1 4,-1 17-6,-17-17 6,0-1-5,0 19 9,0-19-7,0 36 11,18-35-15,-18-1 21,0 19-16,0-19 12,0 19-11,0-19-4,0 1 4,0 0-3,0-1 3,-18 36-5,18-35 6,-35-1-5,-18 19 3,53-19-2,-17-17 9,-19 36-6,36-19-4,-35 19 20,17-1-12,1-18-6,-19 1 9,19 0-10,17-1 2,-18-17-2,-35 36 2,53-19-2,-35 1 2,-36 0-2,18-1 2,36 1-2,-36-1 3,0 19-4,0-1 4,0-17-4,0 35 5,-35-18-6,70 0 4,-52 0-2,17 1 6,18-1-10,-18 0 5,0 1 0,35-19 0,-17 1 0,0-1-1,17-17 1,0 18 0,-17 0 0,35-1 0,-35-17 1,-18 18-2,35 17 2,-17-17-2,17-18 3,-17 18-3,-18-1 2,35-17-1,18 18 2,-35-18-4,0 17 4,35 1-4,-35-18 2,17 18-1,18-1 2,-53 19-1,18-36-1,0 53 2,17-36-1,-17 18-1,-1-17 10,19 0 1</inkml:trace>
    </iact:actionData>
  </iact:action>
  <iact:action type="add" startTime="243256">
    <iact:property name="dataType"/>
    <iact:actionData xml:id="d27">
      <inkml:trace xmlns:inkml="http://www.w3.org/2003/InkML" xml:id="stk27" contextRef="#ctx0" brushRef="#br0">20020 12947 0,'18'0'134,"-18"-18"-127,-53 1 1,35-1 0,1 18 1,-19-18-2,1-17 1,17 17 1,1 1-2,-1-36 10,0 35-9,1 18 2,17-53-2,-18 36-2,1 17 3,17-18-3,-18 0 4,0 1-4,1-1 4,17 1 7,-18 17-11,0-18 4,1-17-4,-1 35 5,0-36-6,18 19 11,0-19 8,-17 19-17,17-1 11,0-17-12,0 0 10,0 17-7,0 0-2,0-17 3,0 0-4,0-1 6,0 1-8,0 0 6,0-18-2,0 0 8,0 0-7,35 18-2,-17 0-1,17-36 3,0 36-1,1-1-1,16-16 10,-34 34-10,35-35 10,-53 35-8,18 18-2,-1-17 2,1-1-2,0 0 1,-1 1 0,1-1 1,-1 18-2,19-17 3,17-19-3,17 19 8,-17-1-6,53-17-1,-88 35 1,35-18-1,-18 0-1,0 18 0,-17-17 0,-1 17 10,1 0-1,0 0 16,-1 0-15,1 0-6,0 0-5,-1 0 1,1 0-1,17 0 5,0 0-6,18 0 22,-35 0 2,0 0-21,17 35 9,0-35-1,-17 18-8,35 35 8,-18-18-8,-17-17 0,17-1 0,18 18 1,-18-17-1,-17-18-1,-18 18 2,17-18-2,1 17 6,-18 1-10,18 0 13,17-18 11,-35 17-7,0 1-12,18 35 16,-1-36-15,-17 19 24,0-19-25,0 1-1,0 17 1,0-17 0,0 17 0,0-17-1,0 17 4,0 0-5,0-17 2,0 0 0,0-1 1,0 36 8,-17-17 14,-1 16-25,-17-16 11,17-1-8,0 18-2,-35 0 1,36-18 0,-1-35 1,1 35-1,-1-17-1,-17 0 2,-1 35-2,36-36 3,-17 1-4,-1 17 4,0 0-4,1-17 9,-1 0 2,1-1-8,-1-17 5,-17 18-6,35 0 5,-18-18-6,0 0 86,1 17-74,-1 1-15,0 0 7,1-18-5,-1 0 3,0 0-1,-17 35 0,18-18 15,-1-17 1,0 0-7,-17 18-9,17-18 16,1 0 79,-1 0-72,-17 0-22,17 18 7,1-18-8,-19 0 9,-34 0-8,34 0-3,-34 0 3,52 0-2,-17 0 4,0 0 210,17 17-204,0-17 6,1 0-15,-1 0 1,0 0-3,1 0 3</inkml:trace>
    </iact:actionData>
  </iact:action>
  <iact:action type="add" startTime="278038">
    <iact:property name="dataType"/>
    <iact:actionData xml:id="d28">
      <inkml:trace xmlns:inkml="http://www.w3.org/2003/InkML" xml:id="stk28" contextRef="#ctx0" brushRef="#br0">22119 14834 0,'18'0'47,"52"0"-36,36 0-4,71 0 0,-36 0 1,17 0 0,-16 0 0,34 0-1,-17 0 2,-53 0-1,70 0-1,-53 0 1,54 0 1,-18 0-1,35 0 0,-36 0 0,19 0 1,17 0-2,-36 0 3,-16 0-5,16 0 6,-69 0-6,-1 0 6,-18 0-6,-34 0 4,52 0-1,-18 0 1,1 0-2,17 0 2,0 0 1,0 0-4,18 0 1,-53-17 2,53 17-2,-53-18 1,70 18 1,-52 0-2,35 0 3,-18 0-3,18-18 2,-53 18-2,0 0 1,52-35-1,-52 17 2,53 18-3,-18 0 4,1 0-3,-19 0 1,18 0 0,1 0 1,-1 0-1,35 0 0,-35 0-1,36 0 0,-36 0 2,36 0-1,17 0 0,-53 0 1,35 0 0,18 0-3,18 0 2,-18 0 0,-17 0 0,17 0 0,-18 0 0,18 0 0,18 0 1,-18 0-2,36 0 2,-54 0-2,1-17 4,-54 17-7,1 0 6,-36 0-2,36 0 1,17 0-3,35 0 1,-35 0 2,1 0-1,-36 0 1,17-18-3,-52 18 3,-1 0 0,19-35 7</inkml:trace>
    </iact:actionData>
  </iact:action>
  <iact:action type="add" startTime="283820">
    <iact:property name="dataType"/>
    <iact:actionData xml:id="d29">
      <inkml:trace xmlns:inkml="http://www.w3.org/2003/InkML" xml:id="stk29" contextRef="#ctx0" brushRef="#br0">14887 14235 0,'-17'0'126,"-36"17"-110,-36-17-7,19 0-3,-18 0 1,17 0 1,36 0 0,-18 0 0,35 0-1,1 0 2,-1 0 80,0 0-64,1 0 29,-1-17-37,-17-1-10,35 0 0,-35-17 3,-36-18-4,0 18 5,-140-106 6,140 88-13,1 0 8,52 53-5,0-18 1,18 1-1,-35-1 2,17 0 7,1 1 96,17-1-96,0 0 0,0 1-7,0-36 9,0 0-4,53 0-9,-18 18 7,0 17-5,-35 0 3,36-70-6,-1 71 3,35-36 0,-17 35 1,-17-17 0,-19 0 0,19 17 1,16-17-1,-16 17-1,-19 0 1,54 1 2,-53-1-3,52-17 2,-17-1 9,-35 19-13,17-1 4,-17 18-2,-1 0 4,36-35 3,-35 35 2,17-18-9,0 18 2,18-17-2,-35 17 2,35 0-1,-36 0-1,1 0 2,0-18-1,17 18 9,-17 0-9,17 0-1,-17 0 1,-1 0-1,18 0 3,1 0-3,-19 0 2,1 0-2,0 0 2,35 0 9,-36 0-13,36 0 4,-18 0-3,18 0 3,18 0-2,-1 0 2,1 0-2,-18 0 1,35 0 0,0 0 0,18 35 0,-18-35 0,-35 18-1,18-18 3,-54 0-3,36 18 1,-35-18 1,0 0-3,35 17 3,-36-17-1,1 0 1,17 0-3,36 35 5,-36-35-6,18 0 5,0 18-2,17-18 11,19 18-14,-19-18-2,18 17 1,-52-17 4,69 36 0,-87-36 1,53 0-1,-1 17 0,-52-17-1,52 0 1,-34 18 1,34 0-2,-35-18 2,18 35-1,18-35 1,-1 18-3,1-18 5,-36 0-5,36 17 2,-18-17 0,-18 0 2,18 18-4,18-18 4,-19 35-4,1-35 3,18 0-4,-36 18 5,36-18-3,-36 0 2,0 0-2,36 0 1,-36 17 0,18-17 0,18 18 1,-36 0-2,18-18 2,-36 0-3,36 0 4,-35 17-3,35-17 2,-35 0-2,17 0 2,-18 18-3,36-18 11,-35 0 0,17 0 7,-17 0-17,53 0 10,-36 35-10,53-35 1,18 18 1,-18-1-2,-17-17 1,-1 18 0,-52-18 2,35 35-3,-36-35 17,1 18-9,-18 0 2,0-1 8,0 1-19,0 0 10,0 17-6,0-18-5,0 1 23,0 35-23,-35-35 3,-18-18 0,35 0 0,-52 17 0,52-17 0,0 0 0,-17 0 0,17 18 0,1 0 0,-19-18 9,1 17-8,18-17-2,-19 0 2,19 0-3,-1 0 4,-17 0-4,17 18 5,-17-18-6,0 35 5,17-35 5,0 18-8,1-18 10,-1 0-10,-17 0 0,-1 0 3,1 0-2,-35 17-1,34-17 2,-52 18-1,35-18 0,0 35 0,-17-17 0,17-18-1,0 18 3,18-18-3,-36 0 2,36 0-3,-36 0 4,36 0-4,0 0 4,17 17-5,-17-17 5,17 0-3,0 0 1,1 0 0,-18 0 0,35 18-1,-36-18 2,1 0-1,-18 0 0,-17 0 1,17 0-2,-36 0 3,1 0-3,0 0 1,17 0-1,-17 0 2,35 0-2,-17 0 3,17 0-4,35 0 3,-17 0-2,17 0 9,1 0-7,-19 18 6,19-18-7,-19 0 3,19 0-6,-18 0 3,-1 17 0,-34-17 0,34 0 0,-34 0 0,-1 0 0,1 0 1,17 0-1,0 0 0,-18 0 1,36 0-2,17 0 2,1 0-4,-1 0 6,1 0 28,-1 0-30,-35 0 5,0 18-6,18-18 0,-36 0 0,18 0 0,0 0-1,-17 0 3,17 17-2,0 1-1,0-18 1,-17 0 1,17 0-2,-18 0 1,36 0 2,-18 0-4,0 0 3,35 0-2,-35 0 2,36 0-2,-1 18 9,1-18 1,-1 0 9,0 0-21,1 0 4,-1 0-2,0 0 2,1 0-2,-1 0 1,0 17 1,-52-17 8,17 36-10,18-36 1,-36 0-1,-17 17 3,17-17-4,1 18 2,35-18 0,-18 0 2</inkml:trace>
    </iact:actionData>
  </iact:action>
  <iact:action type="add" startTime="290869">
    <iact:property name="dataType"/>
    <iact:actionData xml:id="d30">
      <inkml:trace xmlns:inkml="http://www.w3.org/2003/InkML" xml:id="stk30" contextRef="#ctx0" brushRef="#br0">19932 13529 0,'-18'0'79,"36"0"41,17 0 1,0 0-57,-17 0-57,0 0 24,-1 0 51</inkml:trace>
    </iact:actionData>
  </iact:action>
  <iact:action type="add" startTime="292269">
    <iact:property name="dataType"/>
    <iact:actionData xml:id="d31">
      <inkml:trace xmlns:inkml="http://www.w3.org/2003/InkML" xml:id="stk31" contextRef="#ctx0" brushRef="#br0">19932 13600 0,'0'17'196,"35"-17"-109,-17 0-10,-1 0 19,1 0 64,0 0-112,-1 0-37,-17 18 3</inkml:trace>
    </iact:actionData>
  </iact:action>
  <iact:action type="add" startTime="293992">
    <iact:property name="dataType"/>
    <iact:actionData xml:id="d32">
      <inkml:trace xmlns:inkml="http://www.w3.org/2003/InkML" xml:id="stk32" contextRef="#ctx0" brushRef="#br0">20320 13229 0,'0'18'77,"18"35"-51,-18-36-18,17 54 9,1-71-11,0 35 4,-1 0-5,-17 1 11,18-1-6,-1-35-5,1 18 52,-18-1-32,18 19-7,17-1-3,-17 0 1,-18-17 64,0-36 0,0 0-65,0 1-6,0-1 8,0 1-11,0-1 4,0 0-5,0 1 12,0-1-9,0 0 23,0-17-23,0 17 11,0 1-4,0-1-8,0 1 9,0-1 0,0-17 88,0 17-81,17 18 2,1-35-10,0 17 1</inkml:trace>
    </iact:actionData>
  </iact:action>
  <iact:action type="add" startTime="295868">
    <iact:property name="dataType"/>
    <iact:actionData xml:id="d33">
      <inkml:trace xmlns:inkml="http://www.w3.org/2003/InkML" xml:id="stk33" contextRef="#ctx0" brushRef="#br0">20990 13406 0,'0'17'2,"0"1"14,-17-36 240,17 1-240,-18-1 97,0 18-88,1 0-9,-19 0-2,19 0-5,-1 0 112,1 0-113,-1 0 0,0 18 16,1-18-14,17 17 20,0 1 43,0-1-52,0 1 11,0 17 80,0-17-64,0 0 17,17-18-33,1 0-24,17 0 17,-17 0 45,17 0-53,-35-18-11,18 0 3,-1 18 8,1-17-1,-18-1 312,18 18-63,-1 0-256,-17 18 12,18-18 111,0 0-127,-18 17 10,0 1 234,0 17-240,0-17 8,0 0-12,17-18 116</inkml:trace>
    </iact:actionData>
  </iact:action>
  <iact:action type="add" startTime="298985">
    <iact:property name="dataType"/>
    <iact:actionData xml:id="d34">
      <inkml:trace xmlns:inkml="http://www.w3.org/2003/InkML" xml:id="stk34" contextRef="#ctx0" brushRef="#br0">21149 13335 0,'18'0'231,"-1"18"-215,1 17 24,-18-17 152,0 17-144,0-18-7,0-34 334,0-1-358,18 1-11,-18-1 12,17 0 69,-17 1-62,18-1 39,-18 0-34,17 1-21,1 17 167,-18-18-166,18 18-4,-1-18 3,19 18 159,-19 0-62,-17 18-84</inkml:trace>
    </iact:actionData>
  </iact:action>
  <iact:action type="add" startTime="301732">
    <iact:property name="dataType"/>
    <iact:actionData xml:id="d35">
      <inkml:trace xmlns:inkml="http://www.w3.org/2003/InkML" xml:id="stk35" contextRef="#ctx0" brushRef="#br0">21784 12982 0</inkml:trace>
    </iact:actionData>
  </iact:action>
  <iact:action type="add" startTime="302731">
    <iact:property name="dataType"/>
    <iact:actionData xml:id="d36">
      <inkml:trace xmlns:inkml="http://www.w3.org/2003/InkML" xml:id="stk36" contextRef="#ctx0" brushRef="#br0">21802 12965 0,'-18'0'103,"0"17"-70,18 1-16,-17-1-9,17 19 8,-36-1-10,36 18 10,-17-35 0,17 17-9,0-17 9,0-1-7,-18 1-1,18-1 8,0 1 0,0 0 0,0-1 1,0 1 15,0 0-10,0 17-14,0-17 8,0-1 233,18-17-231</inkml:trace>
    </iact:actionData>
  </iact:action>
  <iact:action type="add" startTime="304684">
    <iact:property name="dataType"/>
    <iact:actionData xml:id="d37">
      <inkml:trace xmlns:inkml="http://www.w3.org/2003/InkML" xml:id="stk37" contextRef="#ctx0" brushRef="#br0">22207 12912 0,'0'35'49,"0"-17"-33,-53 34 6,53-34-15,-52-18 1,34 35 0,18-17 1,-18 0-1,-17 17 16,35-17-8,-18-1-6,18 19 36,0-19-38,-17-17 8,-19 18-8,36 17 48,0-17-37,-17 17-14,17-17 12,0-1 30,-18-17 57</inkml:trace>
    </iact:actionData>
  </iact:action>
  <iact:action type="add" startTime="305669">
    <iact:property name="dataType"/>
    <iact:actionData xml:id="d38">
      <inkml:trace xmlns:inkml="http://www.w3.org/2003/InkML" xml:id="stk38" contextRef="#ctx0" brushRef="#br0">21925 13035 0,'18'0'185,"-1"0"-178,1 35 0,0 18 1,-18-35 1,17 0-2,1 17 2,0 0 9,-1 0-14,1 1 12,0-19 74,-1 1-60</inkml:trace>
    </iact:actionData>
  </iact:action>
  <iact:action type="add" startTime="306709">
    <iact:property name="dataType"/>
    <iact:actionData xml:id="d39">
      <inkml:trace xmlns:inkml="http://www.w3.org/2003/InkML" xml:id="stk39" contextRef="#ctx0" brushRef="#br0">22225 13335 0,'18'0'161,"-1"0"-154,1-35 26,0 35 68,-1-36-91,1 54 182,-18 0-129,0-1-45,0 1 16,17-36 298,1 18-301,0-17 66,-1 17-89,1 0 7,0 0 355,-18 17-332,17 1 308,1-18-281,0 18-50,-18-1 1,0 1 7,0-36 138</inkml:trace>
    </iact:actionData>
  </iact:action>
  <iact:action type="add" startTime="310078">
    <iact:property name="dataType"/>
    <iact:actionData xml:id="d40">
      <inkml:trace xmlns:inkml="http://www.w3.org/2003/InkML" xml:id="stk40" contextRef="#ctx0" brushRef="#br0">21925 12806 0,'-18'0'249,"18"-18"-234,36 1-7,-19 17 15,19 0 43,-19 0-12,1 0-44,17 0-4,1 0 4,-1 0-4,0 0 4,0 0-4,-17 0 10,17 0 169,1 0-177,16 0 1,-34 0 9,0 0 44,-1 0-38</inkml:trace>
    </iact:actionData>
  </iact:action>
  <iact:action type="add" startTime="311593">
    <iact:property name="dataType"/>
    <iact:actionData xml:id="d41">
      <inkml:trace xmlns:inkml="http://www.w3.org/2003/InkML" xml:id="stk41" contextRef="#ctx0" brushRef="#br0">22684 12788 0,'0'35'124,"0"-17"-116,0 0 3,0 35-6,17-36 6,-17 19-6,0-19 6,18 18-6,-18-17 5,0 0-4,18-1 2,-18 19 32,17-36-31,1 17 65,-18 1-57,-18 0 11,18-1-4,-17 1 1,17 17-1,0-17-16,0-1 8,0 19-9,0-19 12,-18 1-9,0-18-3,18 18 6</inkml:trace>
    </iact:actionData>
  </iact:action>
  <iact:action type="add" startTime="312935">
    <iact:property name="dataType"/>
    <iact:actionData xml:id="d42">
      <inkml:trace xmlns:inkml="http://www.w3.org/2003/InkML" xml:id="stk42" contextRef="#ctx0" brushRef="#br0">23230 12771 0,'-35'0'16,"70"0"184,-17 0-190,0 0 54,17 0-10,-17 0 43,-1 0-80,36 0 3,18 0-11,17 0-2,0 0 2,-53 0-2,-35 17 91</inkml:trace>
    </iact:actionData>
  </iact:action>
  <iact:action type="add" startTime="314314">
    <iact:property name="dataType"/>
    <iact:actionData xml:id="d43">
      <inkml:trace xmlns:inkml="http://www.w3.org/2003/InkML" xml:id="stk43" contextRef="#ctx0" brushRef="#br0">23336 13017 0,'18'0'126,"0"0"-111,-1-17-6,1 17 55,17 0-14,-17 0-42,-1 0-3,1 0 7,0 0 41</inkml:trace>
    </iact:actionData>
  </iact:action>
  <iact:action type="add" startTime="315402">
    <iact:property name="dataType"/>
    <iact:actionData xml:id="d44">
      <inkml:trace xmlns:inkml="http://www.w3.org/2003/InkML" xml:id="stk44" contextRef="#ctx0" brushRef="#br0">24042 12682 0,'35'0'181,"53"0"-171,0 0-4,1 0 5,-1 0-7,18 0 6,-71 0-4,36 0 5,-54 0-6,1 0 52,-1 0-48,1 0 0,17 0 0,1 0-4,17 0 4,-18 0-2,18 0 3,-36 0 6,19 0 54</inkml:trace>
    </iact:actionData>
  </iact:action>
  <iact:action type="add" startTime="316489">
    <iact:property name="dataType"/>
    <iact:actionData xml:id="d45">
      <inkml:trace xmlns:inkml="http://www.w3.org/2003/InkML" xml:id="stk45" contextRef="#ctx0" brushRef="#br0">24377 13159 0,'35'-36'41,"-17"36"14,-1-17-47,-17-1 0,18 0 1,-18 1 7,18-1-10,-18 0 51,17 1-40,1 17 21,0 0 51,-18 53-64,0-36-20,0 36 6,0-17-6,0-19 7,0 19-7,0-19 3,0 1 0,0-53 136,17 17-136,19-35 2,-36 35-4,17-17 3,-17 17-1,18 1-1,-18-1 10,0-17-9,18 35 32,-1-18-24,1 18 0,-1-17-7,1 17-2,0 0 8,-1 0 41,19 0-7,-36 17-10,0 1-30,0 35-1,0-36-1,0 19 3,0-19-4,0 1 5,17 0 6,-17-1 155,0 1-162</inkml:trace>
    </iact:actionData>
  </iact:action>
  <iact:action type="add" startTime="318714">
    <iact:property name="dataType"/>
    <iact:actionData xml:id="d46">
      <inkml:trace xmlns:inkml="http://www.w3.org/2003/InkML" xml:id="stk46" contextRef="#ctx0" brushRef="#br0">24412 12188 0,'18'36'111,"-1"-1"-85,-17-17 8,0-1 44,0 1-45,0 0-11,0-1 28,0 18 45,0-17-72,-17-18 52,-1 0-66,-17 0-5,17 0 3,1 0 11,-19 0-12,19 0 11,-1-18-1,18 1 10,-35-18-9,35 17 28,-18 18-13,18-18-25,0 1 26,0-1-10,0-17-7,0 17 16,0 0-16,0-17 33,18 35-34,17 0 2,-17-17-10,-1 17 18,19 0-17,-19 0 56,1 0-55,17 0 7,18 0-10,0 17 4,-18 1-4,18-1 3,18 19-1,-1-19-2,-34-17 2,-1 18 1,-35 0 89</inkml:trace>
    </iact:actionData>
  </iact:action>
  <iact:action type="add" startTime="320795">
    <iact:property name="dataType"/>
    <iact:actionData xml:id="d47">
      <inkml:trace xmlns:inkml="http://www.w3.org/2003/InkML" xml:id="stk47" contextRef="#ctx0" brushRef="#br0">24677 11818 0,'0'18'463,"17"-18"-399,-17 17-39,18 1-10,0 0 10,-18-1 119,-18-17-129,18 18-8,-35 0 41,17-18-30,1 0-2,-1 17-10,-17-17 27,-1 18-22,1-18 10,53 0 260,-1 0-242,1 0-23,17 0-9,1 0 2,34 17-2,1-17 2,-54 0 0,36 0-1,-35 0 0,-1 18 48,1-18-48,-18 18 15</inkml:trace>
    </iact:actionData>
  </iact:action>
  <iact:action type="add" startTime="356349">
    <iact:property name="dataType"/>
    <iact:actionData xml:id="d48">
      <inkml:trace xmlns:inkml="http://www.w3.org/2003/InkML" xml:id="stk48" contextRef="#ctx0" brushRef="#br0">21837 16404 0,'18'0'126,"87"0"-117,-16 0-3,-1 0 4,-18 0-3,-17-17 3,18-1-4,-36 18 10,-17 0-7,-1 0 79,19-18-81,-19 18 19,1 0 7,17 0 92,36 0-116,35 0-2,-36 0 2,-52 0-2,-1 0 2,1 0 64</inkml:trace>
    </iact:actionData>
  </iact:action>
  <iact:action type="add" startTime="364465">
    <iact:property name="dataType"/>
    <iact:actionData xml:id="d49">
      <inkml:trace xmlns:inkml="http://www.w3.org/2003/InkML" xml:id="stk49" contextRef="#ctx0" brushRef="#br0">9472 11165 0,'53'0'102,"-18"0"-93,36 0 7,-18 0-10,-18 0 4,53 0-4,-17 0 6,17 0-8,0 0 7,-17 0-5,-18 0 2,0 0-1,-18 0 4,-18 0 2,1 0 78,0 0-68,-1 0-8,1 0-6,35 0 7,-35 0-10,34 0 4,-34 0-2,17 0-1,-17 0 0,0 0 9,17 0-8,-17 0 12,-1 0-15,1 0 2,0 0 2,-1 0-1,18 0 17,-17 0 0,0 0 4,17 0-18,0 0-6,18 0 8,0 0-10,-18 0 7,-17 0-3,0 0 0,-1 0 68,1 0-70,17 0 15,-17 0-14,-1 0 13,19 0-4,-19 0 29,1 0-35,17 0 1,1 0-5,17 0 3,-36 0 0,36 0 2,-35 0-1,17 0-4,-17 0 3</inkml:trace>
    </iact:actionData>
  </iact:action>
  <iact:action type="add" startTime="372148">
    <iact:property name="dataType"/>
    <iact:actionData xml:id="d50">
      <inkml:trace xmlns:inkml="http://www.w3.org/2003/InkML" xml:id="stk50" contextRef="#ctx0" brushRef="#br0">5644 9119 0,'0'-17'6,"18"-1"74,0 18-72,35-18 0,0 1 0,17-1 0,18 18 1,0-18-2,36 18 2,17 0-3,18 0 5,35 0-5,-18 0 5,18 0-6,-53 0 7,0 0-6,-17 0 2,-36 0-1,-17 0 2,-36 0-2,-17 0 89</inkml:trace>
    </iact:actionData>
  </iact:action>
  <iact:action type="add" startTime="373381">
    <iact:property name="dataType"/>
    <iact:actionData xml:id="d51">
      <inkml:trace xmlns:inkml="http://www.w3.org/2003/InkML" xml:id="stk51" contextRef="#ctx0" brushRef="#br0">13723 8996 0,'18'0'48,"35"0"-39,35 0-5,35 0 4,-17 0 1,106 0 0,-1 0-1,19 0-2,34 0 1,19 0 3,52 0-1,-18 0-3,-35 0 4,18 0-4,-18 0 3,-17 0-1,-18 0 1,-18 53-3,1-36 6,52 36-8,-18-17 6,-87-1-4,34-18 4,-87-17-4,-36 18 1,-53-18 2,-17 0 0</inkml:trace>
    </iact:actionData>
  </iact:action>
  <iact:action type="add" startTime="375100">
    <iact:property name="dataType"/>
    <iact:actionData xml:id="d52">
      <inkml:trace xmlns:inkml="http://www.w3.org/2003/InkML" xml:id="stk52" contextRef="#ctx0" brushRef="#br0">15381 7973 0,'-18'0'112,"1"0"-106,-18 0 10,-18 0-8,17 0 1,-34 0-1,-1 0-1,36 0 1,-18 0 0,0 0-1,18 0 2,0 0 0,-1 0 0,1-18 19,17 0-18,1 1-1,-1-1 8,0 1-10,1-1 8,17 0-3,-18 1-5,1-1 39,17 0-15,0 1-23,0-19 17,0 19-19,0-1 4,0-17-3,0 17 9,0-35-7,0 36-2,0-19 4,0 19-6,0-18 5,35-1-4,-18 19 5,1-19 4,-18 1-6,35 0-4,-17 17 4,17-35-1,18 0-1,-53 36 2,18-1-2,-18 0 1,35-17 1,-17 35 9,-18-53-4,17 53 4,1 0-13,0-17 4,-18-1-2,17 18 3,19-35-4,-19 35 2,19-18 0,-19 18 0,1-18 0,17-17 0,0 17 0,-17 18 0,35-17 7,-35-18 1,-1 17-7,1 18 14,-1 0 115,1 0-115,17 0-6,-17 18 23,0-1-13,-18 1-22,0-1 4,0 1 7,0 17-9,17-17 2,-17 35 12,0-35-4,0 34-9,18 1 7,-18-35-6,18 17-1,-18 1 8,0-19 34,0 1-19,0-1-5,0 1-20,0 0 9,0 17-6,-18-17-2,18-1 3,0 19 5,-18-19 8,18 1-14,-17 0 0,17-1 7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9T02:46:56.2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4840">
    <iact:property name="dataType"/>
    <iact:actionData xml:id="d0">
      <inkml:trace xmlns:inkml="http://www.w3.org/2003/InkML" xml:id="stk0" contextRef="#ctx0" brushRef="#br0">5962 6279 0,'35'-17'184,"53"17"-178,-17-35 3,52 17-2,-17 18 3,35-18-4,18 18 4,35 0-3,18 0 2,17 0-3,-52 0 4,34 0-4,-34 0 3,-89 0-2,-53 0 3,0 0 12</inkml:trace>
    </iact:actionData>
  </iact:action>
  <iact:action type="add" startTime="8523">
    <iact:property name="dataType"/>
    <iact:actionData xml:id="d1">
      <inkml:trace xmlns:inkml="http://www.w3.org/2003/InkML" xml:id="stk1" contextRef="#ctx0" brushRef="#br0">19032 6103 0,'36'0'182,"-19"0"-172,36 0-4,0 0 4,-18 0-4,36 0 4,-36 0-4,0-35 4,1 35-1,-19 0-3,1 0 2,0-18 8,-1 18 40,-17-18-48,36 18-1,-19 0 3,1 0 5,17 0 2,-35-17-12,18-1 6,-1 18 5,1 0-11,17 0 5,-17 0-3,17 0 0,1 0 1,-19 0 1,18 0-1,-17 0 8,0 0 2,-1 0-12,36 0 10,0 0-8,0 18 0,53-1 2,-35-17-4,-36 0 5,0 0-6,-17 0 6,17 0 51</inkml:trace>
    </iact:actionData>
  </iact:action>
  <iact:action type="add" startTime="13804">
    <iact:property name="dataType"/>
    <iact:actionData xml:id="d2">
      <inkml:trace xmlns:inkml="http://www.w3.org/2003/InkML" xml:id="stk2" contextRef="#ctx0" brushRef="#br0">11218 6085 0,'36'0'104,"-19"0"-95,19 0-2,16 0 1,1 0 9,-35 0-11,35 0 3,-18 0-2,0 0 19,-17 0 5,0 0 2,17 0-27,0 0 2,1 0 0,-1 0 0,18 0 1,-18 0-2,0 0 2,-17 0-1,0 0 1,-1 0 141,19 0-141,34 0-2,-17 0 4,0 0-5,0 0 0</inkml:trace>
    </iact:actionData>
  </iact:action>
  <iact:action type="add" startTime="15861">
    <iact:property name="dataType"/>
    <iact:actionData xml:id="d3">
      <inkml:trace xmlns:inkml="http://www.w3.org/2003/InkML" xml:id="stk3" contextRef="#ctx0" brushRef="#br0">23707 5874 0,'-18'0'8,"0"0"-1,18 17 178,53-17-170,-35 0-8,52 0 2,-34 0-1,-1 0 0,0 36 0,1-36 9,-19 0 30,1 0-39,17 17 2,36 1-5,52 0 8,1 17-9,-54-18 8,1 1-10,-54-18 8,-17 18 70</inkml:trace>
    </iact:actionData>
  </iact:action>
  <iact:action type="add" startTime="31245">
    <iact:property name="dataType"/>
    <iact:actionData xml:id="d4">
      <inkml:trace xmlns:inkml="http://www.w3.org/2003/InkML" xml:id="stk4" contextRef="#ctx0" brushRef="#br0">5433 9366 0,'17'0'150,"19"0"-134,-19 0 0,36 0-7,-17 0-3,16 0 4,19 0-3,-36 0 3,18 0-5,-35 0 4,17 0 9,0 0-11,1 36 8,-19-36-7,1 0 17,0 0-18,-1 0 3,1 0-4,17 0 4,0 0-4,-17 0 4,17 0-4,1 0 2,-19 0 1,1 0-1,0 0-2,17 0 3,0 0-2,0 0 2,18 0-2,18 0 2,17 0-1,0 0 0,0 17-1,-17-17 3,-18 18-4,-18-18 3,36 17-1,-54-17-1,1 0 2,0 0-1,-1 0 0,1 0 10,35 0-2,-36 0 1,36 0-12,-17 0 11,-19 0-6,19 0-4,16 0 2,-34 0 0,35 0 1,-18 0-1,1 0-1,-1 0 2,0 0-1,36 0-1,-18 0 1,0 0 1,-1 0-2,-16 0 1,34 0 1,-17 0 0,-18 0-3,36 0 3,-18 0-1,-18 0 0,36 0-2,-18 0 4,0 0-4,17 0 4,1 0-3,17 0 2,-35 0-3,0 0 3,17 0-1,-34 0 1,17 0-2,-1 0 1,-34 0 0,53 0 0,-36 0 0,-17 0 0,52 0 0,-35 0-1,1 0 10,-19 0-9,1 0 65,17 0-66,-17 0 1,-1 0 1,19 0-2,-19 0 1,36 0 0,-35 0 0,70 0 0,36 0 0,52 0 1,36 0-1,-36 0 0,-35 0-1,-17 0 2,-89 0-1,-17 0 0,-18 18 97</inkml:trace>
    </iact:actionData>
  </iact:action>
  <iact:action type="add" startTime="33912">
    <iact:property name="dataType"/>
    <iact:actionData xml:id="d5">
      <inkml:trace xmlns:inkml="http://www.w3.org/2003/InkML" xml:id="stk5" contextRef="#ctx0" brushRef="#br0">7849 10019 0,'18'0'93,"0"0"-77,-1 0 0,1 0-9,-1 0 2,36 0 14,-35 0-13,17 0 7,-17 0-3,35 0-7,-35 0 9,-1 0-8,1 0 0,35 0 0,35 0 0,0 0 0,0 0 1,36 0-2,-54 0 2,-34 0-2,-19 0 2,1 0 15,0 18 16,-36-18 55,0 0-67,18 17-16,-17 1 4,-19-1 1,19 1-11,-1-18 5,-17 0-5,-1 18 3,-16 17-2,34-35 2,0 18-2,-17-1 3,17-17-4,18 18 2,-35 0 0,17-1 2,1-17-1,-1 35-4,-17 1 3,17-19 0,18 1 0,0 0 0,0 17 8,0 0-7,-17 0 14,-19 1-12,-52 17-7,0 0 7,-71 17-6,36-35 5,-36 36-4,36-53 5,34-1-3,19 1-1,-18-18 0,70 0 1,53-18 188,-17 18-190,-1 0 0,36 0 4,-35 0 6,-18-17-9,35 17 2,1 0 6,-1 0-8,0 0 1,36 0 1,-36 0-2,18 0 1,0 0-1,-36 0 10,1 0 64,0 0-57,-1 0-1,1 0-15,17 0 8,-17-18-7,0 18-2,52 0 2,-35 0-2,1 0 1,-19 0 0,1 0 18,0 0-20,17 0 3,35 0-2,36 0 4,-18 0-6,36 0 6,-71 0-6,17 0 4,-17 0-2,-88 0 65</inkml:trace>
    </iact:actionData>
  </iact:action>
  <iact:action type="add" startTime="36208">
    <iact:property name="dataType"/>
    <iact:actionData xml:id="d6">
      <inkml:trace xmlns:inkml="http://www.w3.org/2003/InkML" xml:id="stk6" contextRef="#ctx0" brushRef="#br0">8202 10283 0,'18'18'182,"-1"0"-171,1 17-6,17 0 5,1 18-5,-1-18 4,18-17-2,-53 0 1,17-1 0,1 1 8,0-18 256</inkml:trace>
    </iact:actionData>
  </iact:action>
  <iact:action type="add" startTime="37399">
    <iact:property name="dataType"/>
    <iact:actionData xml:id="d7">
      <inkml:trace xmlns:inkml="http://www.w3.org/2003/InkML" xml:id="stk7" contextRef="#ctx0" brushRef="#br0">8837 10654 0,'18'-18'58,"-1"1"-44,1-1 1,0 18 74,-1 0-79,19 0 3,-19 0-5,1 0 19,17 0-19,-17 0 0,-1 18 21,1-1-11,-18 1 5,0 0-5,0-1 3,0 18 134,0-17-133,0-36 387,18-17-399,-18 18-4,17-1 90,1 18-58,-18-18-29,35-17-2,-17 35 4,-18-18 4,35 18 225,-17 0-210,-18 18 35,0 0-35,0 17 37,0-17 29,0-1 7</inkml:trace>
    </iact:actionData>
  </iact:action>
  <iact:action type="add" startTime="41066">
    <iact:property name="dataType"/>
    <iact:actionData xml:id="d8">
      <inkml:trace xmlns:inkml="http://www.w3.org/2003/InkML" xml:id="stk8" contextRef="#ctx0" brushRef="#br0">14693 8943 0,'-17'18'157,"17"-1"-147,0 1 4,0-1 2,0 19-7,17-19-3,18-17 4,18 18 8,0 17-13,-53-17 7,36-18-8,-19 0 8,36 18-8,-35-18 6,17 0-3,0 0 2,36 35 7,-53-35-1,17 0-8,-18 0 2,19 0 5,-19 0-4,1 0-4,35 0 4,-35 0-4,34 0 4,-16 0-4,-1 0 5,0 0-6,18 0 7,0 0 3,-35 0-10,17 0 6,18 0-5,35-18 3,-70 18-3,35 0 3,35-17-1,-35 17 0,-18-18 0,18 0-1,0 18 2,-35 0-1,17 0 9,18 0-10,-36 0 10,36 0-9,0 0 7,-35 0-5,52-17-4,36-19 4,-18 36-4,-17-35 4,-18 17-4,-18 18 4,0 0-4,36-17 3,0 17-2,-18 0 2,-1 0-2,1 0 2</inkml:trace>
    </iact:actionData>
  </iact:action>
  <iact:action type="add" startTime="42546">
    <iact:property name="dataType"/>
    <iact:actionData xml:id="d9">
      <inkml:trace xmlns:inkml="http://www.w3.org/2003/InkML" xml:id="stk9" contextRef="#ctx0" brushRef="#br0">16069 9878 0,'35'0'172,"53"0"-168,-17 0 3,0 0 1,-1 0 1,-35 0-2,-17 0 1,0 0 217,-18 17-177,0 36-32,-18-35-7,0-18-2,1 53-1,-18-18 2,-1-17 0,1 17 1,35-17-1,-18-18 1,18 17-2,-17 1 2,-1 17 8,18-17 16,-18 0-2,18-1-23,-17 18 7,17-17-8,-18 0 1,-17 17 1,35-17-2,-18-1 9,18-34 296,18-1-247,-1 18-55,1 0 2,0 0-4,-1 0 1,1 0-2,0 0 2,-1 0-1,19 0 81,-1 0-80,-17 0 6,17 0-8,-18 0 99,36 18-80,-35-1-20,88 19 2,-18-1-2,-17-18 5,-36 1-5,-18-18 4,1 0-4,0 0 7,-1 0 6,-17 18 38,-53-18 198</inkml:trace>
    </iact:actionData>
  </iact:action>
  <iact:action type="add" startTime="45045">
    <iact:property name="dataType"/>
    <iact:actionData xml:id="d10">
      <inkml:trace xmlns:inkml="http://www.w3.org/2003/InkML" xml:id="stk10" contextRef="#ctx0" brushRef="#br0">16245 9984 0,'18'0'269,"17"17"-258,-17 1 11,0-18 25,-1 18 57,1-1-95,17 18 8,-17-17-12,-1 0 11,1-18-5,0 17 150</inkml:trace>
    </iact:actionData>
  </iact:action>
  <iact:action type="add" startTime="48350">
    <iact:property name="dataType"/>
    <iact:actionData xml:id="d11">
      <inkml:trace xmlns:inkml="http://www.w3.org/2003/InkML" xml:id="stk11" contextRef="#ctx0" brushRef="#br0">8608 10178 0,'-36'0'214,"36"17"-157,-17 1-49,-1-18 48,1 18-18,17-1-14,-18-17-14,0 18 6,1-1 1,17 1 5,-18-18 41,0 18-38,18-1 22,-17-17-14,-1 18 39,0 17-8,1-35 32,-18 18-71,35 0 13,-36 17 68,19-35-91,-1 17 80,-17 1-39,17-18-30,0 18-21,18-1 6,-35 1-5,18-18 10,-19 0 8,19 18-16,17-1 0,-18-17 0,0 18 0,1-18 0,-1 0 1,-17 0 1,17 0 27,0 0-21,18 18 49,-35-18-25,18 17-32</inkml:trace>
    </iact:actionData>
  </iact:action>
  <iact:action type="add" startTime="65179">
    <iact:property name="dataType"/>
    <iact:actionData xml:id="d12">
      <inkml:trace xmlns:inkml="http://www.w3.org/2003/InkML" xml:id="stk12" contextRef="#ctx0" brushRef="#br0">3687 11377 0,'17'0'152,"71"0"-144,-35 0 1,0 0-3,18 0 2,-54 0 2,54 0-4,-53 0 3,17 0 10,-18 0 13,-17 35 14</inkml:trace>
    </iact:actionData>
  </iact:action>
  <iact:action type="add" startTime="66364">
    <iact:property name="dataType"/>
    <iact:actionData xml:id="d13">
      <inkml:trace xmlns:inkml="http://www.w3.org/2003/InkML" xml:id="stk13" contextRef="#ctx0" brushRef="#br0">3792 11377 0,'0'18'22,"0"-1"-13,0 1 1,0 17-4,0-17 1,0 0 3,0 17 13,0-18-13,0 1 7,0 0-9,0-1 5,0 1-4,0 0-2,0 17 11,0-17-3,36-1-14,-36 1 6,0-1 1,0 1 17,0 0-19,0-1 36,0 1 54</inkml:trace>
    </iact:actionData>
  </iact:action>
  <iact:action type="add" startTime="67429">
    <iact:property name="dataType"/>
    <iact:actionData xml:id="d14">
      <inkml:trace xmlns:inkml="http://www.w3.org/2003/InkML" xml:id="stk14" contextRef="#ctx0" brushRef="#br0">3828 11730 0,'0'-18'207,"17"18"-197,19 0-3,-1 0 0,35 0 1,19 0 0,-1 0 0,18 53 4,-89-53-7,19 0 1,-19 0 4</inkml:trace>
    </iact:actionData>
  </iact:action>
  <iact:action type="add" startTime="68558">
    <iact:property name="dataType"/>
    <iact:actionData xml:id="d15">
      <inkml:trace xmlns:inkml="http://www.w3.org/2003/InkML" xml:id="stk15" contextRef="#ctx0" brushRef="#br0">4568 11659 0,'0'-17'46,"-17"17"-29,-1 0-1,1 17-7,-19 1 22,36 0 33,0-1 17,0 18-49,36-35 201,-1 0-193,-35-35 127,0 18-79,0-1-64,0 0 0,0 1 151</inkml:trace>
    </iact:actionData>
  </iact:action>
  <iact:action type="add" startTime="70486">
    <iact:property name="dataType"/>
    <iact:actionData xml:id="d16">
      <inkml:trace xmlns:inkml="http://www.w3.org/2003/InkML" xml:id="stk16" contextRef="#ctx0" brushRef="#br0">4762 11553 0,'18'18'439,"-18"0"-414,0-1-19,0 1 2,0 0 0,0-1 9,0 1 0,0 0-10,0-1 10,18-17-10,-18 35 8,0-52 611,17-1-602,-17 1 23,0-1 67,18 0-91,0 1 114,-1-1-90,-17-17 280,0 17 155,18 0-459,0 18-17</inkml:trace>
    </iact:actionData>
  </iact:action>
  <iact:action type="add" startTime="74680">
    <iact:property name="dataType"/>
    <iact:actionData xml:id="d17">
      <inkml:trace xmlns:inkml="http://www.w3.org/2003/InkML" xml:id="stk17" contextRef="#ctx0" brushRef="#br0">6103 11677 0,'0'-18'22,"0"1"-14,0-1 1,0 0-1,0-17 7,0 17-6,0 1 14,0-1-14,0 1 15,-18-1 7,1 0-5,-1 18 79,0 0-88,1 18-10,-18-18 8,17 18-5,-17-1 21,35 1-17,-18-1 2,18 1 58,0 17-58,0-17 23,0 0-15,0-1 7,0 1-7,0 0-16,0 17 18,0 0 45,18-35-38,-1-18-25,-17 1 9,18-1-13,-18 1 5,0-1-2,0-17 12,18 17 84,-1 18 72,1 0-159,-18 18 11,17-1 44,1-17-57,35 0 3,-18-35-1,-17 17 0,0 1 64,17-1-65,-35 0-7,18 18 65,-1 0 16,-17 18-82,18 0 3,-18-1-4,17 19 2,1-36-2,-18 17 3,0 1 200,18-18-194,-1-18-4,1-17-6,-18 17 5,18 18 0,52-53-5,-70 36 2,18-1 6,-1 18-9,1 0 171,-18 18-160,0-1-5,0 19 13,0-19-16,0 1 2,0 17-2,0-17 19</inkml:trace>
    </iact:actionData>
  </iact:action>
  <iact:action type="add" startTime="77283">
    <iact:property name="dataType"/>
    <iact:actionData xml:id="d18">
      <inkml:trace xmlns:inkml="http://www.w3.org/2003/InkML" xml:id="stk18" contextRef="#ctx0" brushRef="#br0">6597 11536 0,'0'17'253,"0"1"-242,0 0-5,0-1 4,0 1-4,0 17 20,18-17-20,-1-18 65,1 0-63,-1 0 0,1 0 0,0-18 0,-1 1 1,1-1-2,0 0 4,-1 1 6,-17-1 11,0 0-19,0 36 184,0 0-183,0-1-4,0 19 3,0 17-3,18-1 5,-18-16-5,18 34 3,-1-52-4,-17 17 3,0-17 0,18 0 1,-18-1 7,0 1 80,-18-1-87,1 1 8,-1-18-3,0 0 3,1 0 47,-1 0-49,18-18-5,0 1-4,0-18 3,0 17-1,0 0 19,0-17-5,18 17-8,35 1-4,0 17-5,17-18 3,1-17 1,-36 17-2,-17 18 1,-1 0 0,1 0 73</inkml:trace>
    </iact:actionData>
  </iact:action>
  <iact:action type="add" startTime="79057">
    <iact:property name="dataType"/>
    <iact:actionData xml:id="d19">
      <inkml:trace xmlns:inkml="http://www.w3.org/2003/InkML" xml:id="stk19" contextRef="#ctx0" brushRef="#br0">8132 11659 0,'17'-17'112,"1"-1"-87,-1 0-17,1 18 10,0-35-5,-1 17 4,-52 36 134,17-18-143,1 18 14,-1-18-5,18 35 17,-17-17-19,17 17 11,-18 0-21,0-35 5,18 35-1,-17 1 5,17-1 2,0-17 160,17-18-63,1 0-90,0-18 66,17 0 23,-18 18-96,-17 18 360,0 0-366,0-1 59,0 1-54,0 0-7,0-1 8,0 19-8,0-19 16,0 1 121,53-18-128,-17 0-11,17 0 3,-18 0-1,-18 0 0,1 0 0,0 0 1,-18-18 39,17-17 208</inkml:trace>
    </iact:actionData>
  </iact:action>
  <iact:action type="add" startTime="81389">
    <iact:property name="dataType"/>
    <iact:actionData xml:id="d20">
      <inkml:trace xmlns:inkml="http://www.w3.org/2003/InkML" xml:id="stk20" contextRef="#ctx0" brushRef="#br0">8537 11730 0,'18'0'44,"-1"-35"-26,-17 17-3,18 0 24,-18 1-30,18-1 15,-1 0 1,19 18 262,-1 18-271,-17 0-8,-1-18-1,54 17 4,-18 19-6,35-19 5,0 1-3,-17-18 2,-18 0-2,-36 0 0,-17 17 50,0 19 72,-35-36-106,0 0-16,17 0 1,-17 17 0,17-17 1,0 18-2,1 0 10,-1-1-9,-17-17 73,17 18-65,18 0-10,-17-18 3,-1 17 0</inkml:trace>
    </iact:actionData>
  </iact:action>
  <iact:action type="add" startTime="82958">
    <iact:property name="dataType"/>
    <iact:actionData xml:id="d21">
      <inkml:trace xmlns:inkml="http://www.w3.org/2003/InkML" xml:id="stk21" contextRef="#ctx0" brushRef="#br0">9825 11659 0,'0'18'7,"0"0"15,-18-18-12,1 0-5,-1 17 3,0 1 0,1-18 0,17 17 1,-18 1-1,0 0 0,18-1 9,0 19-11,0-19 11,0 1-9,0 0 13,-17-1 14,34-17 54,1 0-64,0 0-19,-1 0 11,1 0-9,17 0 16,-17 0 6,-18-17-3,17-1-21,1 0 18,0 1 0,-1-1-17,-17 0 50,0-17-17,0 17-11,0 1-26,-17-18 14,-36 35-2,35 0 17</inkml:trace>
    </iact:actionData>
  </iact:action>
  <iact:action type="add" startTime="84390">
    <iact:property name="dataType"/>
    <iact:actionData xml:id="d22">
      <inkml:trace xmlns:inkml="http://www.w3.org/2003/InkML" xml:id="stk22" contextRef="#ctx0" brushRef="#br0">10266 11836 0,'17'0'5,"1"0"197,-18 17-188,0 1-4,18 17-3,-18-17 20,0 0-20,0-1-2,-36 18 12,19-17-9,17 0 9,-53-18-1,35 17 79,18 1-87,-17-18 1,17 35 5</inkml:trace>
    </iact:actionData>
  </iact:action>
  <iact:action type="add" startTime="86391">
    <iact:property name="dataType"/>
    <iact:actionData xml:id="d23">
      <inkml:trace xmlns:inkml="http://www.w3.org/2003/InkML" xml:id="stk23" contextRef="#ctx0" brushRef="#br0">6227 13794 0,'0'17'126,"70"1"-119,18 0 3,36-1-4,17 36 3,35-35-2,-35-18 3,36 0-4,-54 0 4,54 0-4,-89 0 3,-18-18 0,-17-17-2,-17 0 0,-1 17 2,-18-17 6,19-1-6,-19 36-2,-17-17 2,36-19 10,17 19-16,-18 17 6,0 0-2,36 0 3,-1-18-4,-52-17 11,0 35 137,-18 35-115,35 0-31</inkml:trace>
    </iact:actionData>
  </iact:action>
  <iact:action type="add" startTime="87519">
    <iact:property name="dataType"/>
    <iact:actionData xml:id="d24">
      <inkml:trace xmlns:inkml="http://www.w3.org/2003/InkML" xml:id="stk24" contextRef="#ctx0" brushRef="#br0">10354 13917 0,'-18'0'38,"18"35"-31,36 18 2,52 18-1,18-1 2,52 19-2,-34-72-2,17 1 4,18-18-4,35 0 3,-35 0-3,70 0 5,-53 0-5,-17 0 4,-53 0-4,-36 0 3,19-35-2,-37 17 8,-34 18 138,0 0-144,-1 0 8,19-18-1,-36 1 87,0-1-80,17 18-7,1 0 41,-18-18-50,18 1 1,-1 17 0,-17-36 1,36-16-2,-19 34 9</inkml:trace>
    </iact:actionData>
  </iact:action>
  <iact:action type="add" startTime="89736">
    <iact:property name="dataType"/>
    <iact:actionData xml:id="d25">
      <inkml:trace xmlns:inkml="http://www.w3.org/2003/InkML" xml:id="stk25" contextRef="#ctx0" brushRef="#br0">3104 14411 0,'71'0'79,"17"0"-71,89 0 0,-36 0-1,35 0 1,-17 0-1,52 0 2,-69 0-1,69 0 1,-34 0-2,-1 0 2,0 0-2,-34 18 4,69 17-6,-34-35 6,17 18-6,-53-1 5,17-17-4,-34 53 3,17-53-2,-53 0 2,36 0-2,-54 0 1,18 0 1,1 0-2,-1 0 2,0 0-1,36 0-1,-36 0 1,35 0 1,1 0 0,17 0-1,-18 0-1,-35 0 2,54 0-3,-37 0 4,72 0-4,-71 0 4,35 35-5,35-35 6,-52 18-6,52-18 5,-35 0-4,53 53 4,-53-53-4,36 0 3,-54 0-1,1 0 0,-19 0 0,19 0 0,-1 0 1,-34 0-2,-1 0 2,-35 0-2,17 0 2,-17 0 0,18 0 0,-18 0-3,-18 0 2,35 0-1,-17 0 3,18 0-4,-18 0 3,35 0-2,0 0 3,18 0-4,-18 0 4,36 0-4,-18 0 2,70 0 0,-17 0 1,35 0-1,-18 0-1,-17 0 1,17 0 1,-35 0-1,18 0 0,17 0-1,-34 0 1,34 0 1,36 0-1,-71 0 0,35 0 0,-17 0 1,17 0-3,-35 0 3,1 0-3,16 0 5,-34 0-6,17 0 7,-18 0-8,1 0 10,87 0 3,-69 0-15,-90 0 6,1 0 0,0 0 0,-35 0 0,0 0 9,17 0-10,-17 0 1,34 0 0,1 0 1,0 0-2,18 0 2,-36 0-2,0 0 4,-17 0-6,0 0 5,-1 0 22,1 0 96,0-18-122,17 18 18,-18 0-15,1 0 200,35 0-27,-35 0-166,-1 0-6,1 0 6,0 0 14,-1 0-22,1 0 0,35 0 0,0 0-1,35 0 1,35 0 1,36 0-1,-71 0 0,36 0 1,-107 0-2,19 0 1,-54 0 331</inkml:trace>
    </iact:actionData>
  </iact:action>
  <iact:action type="add" startTime="104159">
    <iact:property name="dataType"/>
    <iact:actionData xml:id="d26">
      <inkml:trace xmlns:inkml="http://www.w3.org/2003/InkML" xml:id="stk26" contextRef="#ctx0" brushRef="#br0">6368 14041 0,'-18'17'13,"-17"-17"13,17 0-20,-35 0 4,18 0-3,-53 0 1,52 0 0,19 0-1,-1 0 2,0 0-1,1 0 41,-1 0-34,-17 0-6,0 0-2,-18 0 2,53-17-2,-18-1 3,0 0 5,1 1-9,-1-1 5,1 0-6,17-17 30,0 17-33,-18-17 1,18 18 6,-35-1-1,17-35 8,18 35 0,0 1 10,0-1-11,-18 0-8,18 1 2,0-19 7,-17 1-10,-1 35 6,18-17-8,0-1 6,-18 18-4,1-53 10,-18 0-8,17 53 0,18-18 1,0 1 0,-18 17-1,1-18 7,17 1-7,0-1 56,0 0-56,0-17 12,0 17-13,0-17-1,0 17 3,0 1-3,0-1 4,0 1-4,0-19 10,17 19-9,19-1 2,-36-17 0,35-1-2,0 1 3,0 17-1,-35 1-2,36-18-1,-1 17 10,-17 0-9,-18 1 2,35-1-2,-18 18 14,1-18-9,17 1-3,1 17 7,-1-18-10,18 0 3,0-17-2,17 0 2,-52 35-2,53-35 1,-36 17 0,18 0 0,-36 18 1,1-17-2,17-19 9,1 36 0,-1 0-6,35-17-4,19-1 4,16-35-3,-34 36 3,0-1-4,52 0 4,-105 18-5,105-35 6,-88 35-5,54 0 3,-72 0-2,54-18 1,-1 18 0,-52 0 0,53 0 0,-1 0 0,-52 0 0,52 0 0,1 0 0,-1 0-1,-52 0 2,35 0-1,0-17 0,0 17-1,35 0 2,0 0-1,18 0 0,-18 0-1,0 0 2,36 0-1,-71 0 1,35 0-3,-17 0 4,-36 0-3,0 0 2,-17 0-3,35 0 3,-36 0 9,1 0-12,17 0 3,0 0-2,1 0 0,34 0 2,-34 0-2,52 0 2,-35 0-1,17 0 1,-17 0-2,18 0 2,-18 0-2,-18 0 3,18 0-4,0 0 3,-18 0-3,36 0 6,-19 0-7,1 0 5,36 0-4,-19 0 3,18 0-2,-17 0 3,17 0-4,18 0 3,-53 0-2,0 0 2,-18 0-2,36 0 0,-54 0 1,1-18 1,17 18-1,-17 0 0,-1 0-1,19 0 4,52 0 3,-70 0-6,34 0 1,19 0-1,-36 0-1,53 0 2,-17-18-3,-53 18 5,17 0-5,0 0 2,36-17-1,-54 17 2,19 0-1,-19 0 0,19 0 0,17 0 0,-18 0 0,35 0 0,-17 0 0,0 0 0,-35 0 0,52 0 1,-52 0-1,17 0-1,-17 0 11,17 0 6,-17 0-18,0 0 3,52 0-1,-17 0 0,-18 0-1,18 0 2,18 0-3,-54 0 2,54 0 2,-18 0-2,-18 0-1,36 0 1,-36 0-1,53 0 2,-35 0-1,18 0 0,17 0-1,35 17 1,-70-17 1,53 18-1,-88-18 0,52 18-1,-34-1 11,-19-17-9,-17 18 13,18-18 27,-1 18-27,19-1-14,-1 1 1,18 17-1,17 18-1,-34-35 2,34 17-1,-34 0 1,-19-17-2,18 0 2,-17-1 15,0 1-16,-1 0-1,1-1 10,-18 1-8,18-18 7,-18 17-3,0 1 3,17 17-8,-17-17 8,18 0-8,-18 17 1,0-17-1,18 17 0,-18-18 0,0 1 0,17-18 0,-17 53 0,0-35 10,0 17-13,0-17 11,0-1-5,0 1-6,0 0 5,0-1-4,0 18 10,0-17-7,0 35 15,-35-18-8,35-17-7,-35 17-2,-1 0 1,1 18 0,-18 0 0,53-35 1,-35 35-2,0 0 2,17-18-2,-17 0 3,17-35-4,18 18 4,-18 17-4,1-17 26,-1 17-6,-17-17-13,17-18-5,1 17 1,-19 1-1,1 0 8,0-1-9,0-17 10,17 18-9,-17-18-1,-1 18 3,1-18-3,-18 35 3,-17-17-4,52-18 4,-70 17-5,17 1 7,-35 17-8,18-35 10,18 18-11,17-18 6,0 0-3,-18 0 3,36 0-2,-18 0 2,-18 0-1,54 0 0,-18 0 1,17 0-2,0 0 1,-17 0-1,0 0 3,-53-18-2,35 18-1,17 0 1,-34-18 1,17 18-2,0 0 2,-53-17-2,71 17 3,-71-35-5,53 35 5,-35-18-4,-18 18 4,-17-18-4,34 1 3,-69-36-2,87 53 3,-35-18-4,-17 18 3,35-18-1,-1 18 0,19-17 0,-1 17 0,-17-35 0,18 35-1,-1-18 1,36 0 0,-1 18 1,1 0-1,0 0 1,0 0-2,-1-17 3,1 17-5,0 0 4,-18-36-1,0 36 7,35 0 2,1 0-9,-19 0 1,-17-17-1,36 17-1,-54 0 1,36 0 1,-18 0-2,0 0 1,18 0 0,-18 0 0,0 0 1,0 0-1,-17 0 1,52 0-2,-53 0 0,18 0 2,36 0-3,-54 0 6,36 0-8,-18 0 7,-18 0-6,36 0 7,18 0-8,-19 0 6,1 0-4,0 0 2,17 0 1,0 0 0,-17 0-3,18 0 3,-36 0 0,35 0-2,-35 0 9,35 0-8,-34 0-1,-37 0 2,19 0-1,-1 0 1,-17 0-3,70 0 4,-52 0-3,35 0 3,-1 0-4,19 0 4,-1 0-4,0 0 4,-17 0-4,0 0 4,-18 0-5,-18 0 5,1 0-3,17 0 1,-35 0 1,52 0-2,-17 0 2,18 0 6,-18 0-7,0 0 0,18 17 0,-35-17 1,17 0-2,0 18 1,-36 0-1,54-18 2,0 0-1,0 35 0,17-35-1,0 18 67,-35-18-59,36 0 24,-1 17-20,-17 18-14,0-35 5,-54 36-3,19-19 2,-1 1-2,71 0 2,-53-1-2</inkml:trace>
    </iact:actionData>
  </iact:action>
  <iact:action type="add" startTime="127258">
    <iact:property name="dataType"/>
    <iact:actionData xml:id="d27">
      <inkml:trace xmlns:inkml="http://www.w3.org/2003/InkML" xml:id="stk27" contextRef="#ctx0" brushRef="#br0">21184 13935 0,'0'17'166,"36"19"-151,-1-19-4,18-17-6,-18 0 4,18 18-1,-18-18 2,18 35-5,-18-35 3,18 18 0,-35-1 0,17-17 0,-17 0 0,0 0 1,17 0-1,-18 0 15,1 0-14,17 18 0,1-18-3,-19 0 4,1 0-4,0 0 5,-1 0-5,1 0 3,-1 0 6,1 0 8,35 0-14,-35 0 6,17 0-7,0 0 0,1 0 1,-19 0-1,36 0-1,-35 0 1,52 0 0,1 0 1,-36 0-1,0 0-1,1 0 2,-19 0-1,19 0 0,-1 0-1,-18 0 3,1 0-3,0 0 3,-1-18-3,19 1 1,-1-1-1,-17 18 9,-1 0-6,1 0-4,17 0 9,-17 0-6,-1 0 14,19 0-15,-1 0 1,18 0-1,17-17 1,-17 17-2,18-36 1,35 36-1,-53-17 6,17 17-11,-34 0 9,52-18-5,-53 18 4,-17-18-4</inkml:trace>
    </iact:actionData>
  </iact:action>
  <iact:action type="add" startTime="130266">
    <iact:property name="dataType"/>
    <iact:actionData xml:id="d28">
      <inkml:trace xmlns:inkml="http://www.w3.org/2003/InkML" xml:id="stk28" contextRef="#ctx0" brushRef="#br0">24747 13899 0,'53'18'166,"-35"0"-157,52-1 7,-17 1-8,-35 0 0,35-18-1,-18 17 2,0-17-1,1 36 1,-19-36-1,1 0-1,0 17 1,-1-17 0,1 18 24,0-18-19,-1 0 6,1 0 13,17 0-17,-17 0 1,17 0-7,-17 0-2,-1 0 2,19 0-1,17 0 0,-18 0 0,35 0 1,-17 0-2,0 0 1,0 0 0,0 0-1,0 0 4,0 0-6,0 0 5,0 0-3,-18-35 3,-17 35-5,35-18 5,-18 18 6,-18 0-9,36 0 0,-35 0 2,53 0-1,-1 0 0,-52 0 0,35 0-1,-18 0 2,0 0-1,1-18 0,-19 18 1,18 0-2,-17 0 2,0 0-2,-1 0 1,19 0 0,-19 0 1,19 0-2,-19 0 2,36 0 9,-35 0-4,35 0-7,0 0 1,35 0-2,0 0 3,35 0-1,-34 0 2,-36 0-3,17 0 1,-52 0 0,17-17-1,-17-1 2,-1 18 39,1-18-40,0 18 74,-18-17-74,17-1 7,1 18-8,-1 0 1,1-18 1,17 1 7</inkml:trace>
    </iact:actionData>
  </iact:action>
  <iact:action type="add" startTime="137517">
    <iact:property name="dataType"/>
    <iact:actionData xml:id="d29">
      <inkml:trace xmlns:inkml="http://www.w3.org/2003/InkML" xml:id="stk29" contextRef="#ctx0" brushRef="#br0">21290 14076 0,'-18'0'30,"1"17"-13,-18 1-7,-1 17 4,19-35-7,-1 0 10,-17 0-10,17 18 2,0-18 8,-17 0 38,0 0-45,0 0-5,-36-18 7,36 1-7,-18-1 3,18 0 0,17 18 3,-35-17-3,35-1-1,-35 1 0,18-1-1,18 0 3,-1 1-1,0-1 8,1 0-7,17 1 8,-36-19-11,36 19 20,-17-18-20,17 17 42,-18-17-39,18-1 9,0 19-11,0-19 0,0-17-1,0 18 11,0 18-10,0-1 1,18-35 0,-1 35 1,1 1-2,-18-19 2,18 1-2,17 0 2,-17-18-1,34 0 1,-34 35-3,0 1 5,-18-54-4,35 54 5,0-19-9,18-34 5,-17 34-1,-19 19 4,18-18 5,1-1-10,-19-17 2,1 36 0,35-1 2,0-35-3,0 36 0,-36-19 2,36 1-2,53 0 2,-35-1-2,52 19 2,1-18-1,-1-18 0,36 17-1,-36 19 2,1-54-2,-54 53 2,54 1-4,-54-18 5,1-1-3,-1 19 2,36-1-1,-17-35 1,34 35-2,0 1 1,-17-18-1,-18 17 4,18 18-6,-53 0 3,-17-18 1,34 18-1,-17 0 0,-18-17 0,53 17 0,-17-36 1,0 36-2,-19-17 0,19 17 2,-36 0-1,18 0 3,18 0-6,-36 0 5,53 0-4,-52 0 5,34 0-6,18 0 5,-35 0-4,0 0 3,35 0-2,1 0 2,-1 0-2,0 0 3,18 0-1,-18 0-4,0 0 4,0 0-1,71 0 1,-53 0-2,17 17 1,1 1-1,-18-18 0,-18 35 2,-18-35-1,36 36-1,-53-36 2,35 17-1,-17-17 0,-18 18 0,35-18 1,-35 17-3,0-17 7,17 36-9,-17-36 5,-17 0-2,17 17 2,-1-17-3,19 18 2,-53-18 1,17 0-1,18 35 0,-36-35 0,19 18 0,-1-18 0,0 0 1,1 18-1,17-18-1,-36 17 2,36-17-1,-18 35-1,36-17 2,-1 17-2,1 1 3,17-19-4,-35-17 5,18 18-6,-36 0 6,-17-18-6,17 17 7,-17 1 32,-18 0-28,17-18-8,1 17 0,-18 1 0,17-1 8,19 19 3,-36-19-15,17 1 13,1 17-8,17 1 7,-35-19-10,0 1 4,18 17-3,0 0 1,-18-17 0,0 17-1,0 36 2,17-1-1,1-34 0,-18 17 0,17 0 1,-17-36-2,0 18 2,0-17-2,0 0 1,0 35 16,0-18-15,0-17 14,0-1-14,-17 1 8,-1 17-2,-17 0-8,-18-17 1,-18 53 1,54-71-1,-36 35-1,-18 0 2,54-17-2,-19-1 1,1 1-1,-18 17 1,36-35 8,-19 18-7,1 17-1,-18-17 10,35 0-11,-34-1 0,16-17 2,-34 35-2,52-35 2,-70 0-3,-18 18 6,-35 17-7,-18-17 3,36 0 0,35-1 1,-107 1-3,107-18 4,0 35-3,-35-17 1,70-1 0,-35-17 1,35 18-1,0-18-1,-18 0 1,1 0 0,-19 0 1,1 0-1,0 0 0,0 0-1,-18 0 2,18 0-2,52 0 3,-52 0-4,0 0 5,18 0-6,-54 0 5,71 0-3,-17 0 2,-1 0-3,36 0 4,-36 0-2,1 0-1,-19 0 0,19 0 0,-18 0 1,70 0 1,-52 0 0,-1 0-3,36 0 3,-36 0-2,1 0 2,52 0-1,-53 0 0,18 0 0,-17 0 0,17 0 0,-35 0 2,0 0-5,-18 0 7,18 0-8,52 0 8,-34 0-5,17 0 2,35 0-3,-17 0 1,17 0 1,1 0 1,-1 0-1,0 0-1,1 0 1,-19 0 1,19 0-2,-18 0 66,-1 0-48,1 0-19,17 0 6,1 0-9,-19 0 8,19 0-5,-1 0 3,0 0 6</inkml:trace>
    </iact:actionData>
  </iact:action>
  <iact:action type="add" startTime="207406">
    <iact:property name="dataType"/>
    <iact:actionData xml:id="d30">
      <inkml:trace xmlns:inkml="http://www.w3.org/2003/InkML" xml:id="stk30" contextRef="#ctx0" brushRef="#br0">22684 7108 0,'0'18'135,"0"35"-119,0-35-8,0 17 0,0 0 1,0-17-3,0 35 5,0-36-6,0 19 6,0-19-5,0 1 3,0 35-2,0-35 21,0 17 41,0-18-52,0 1 0,0 0 4,0-1-11,0 19 6,0-1-11,0-17 4,0-1-2,0 1 3,17 17-3,-17-17 73,18-18-63,-18-18-10,35-17 10</inkml:trace>
    </iact:actionData>
  </iact:action>
  <iact:action type="add" startTime="208654">
    <iact:property name="dataType"/>
    <iact:actionData xml:id="d31">
      <inkml:trace xmlns:inkml="http://www.w3.org/2003/InkML" xml:id="stk31" contextRef="#ctx0" brushRef="#br0">23372 7056 0,'-18'0'6,"0"17"19,18 1-7,-17 17-3,-19 0-6,19-35 8,-1 36-11,18-19 2,0 1 1,-35 17 0,17-17-4,0 35 11,18-36-7,0 1 9,0 17-13,-17-17 6,-1 0-6,1-1 4,17 19-2,0-19 3,0 1-4,0-1 147</inkml:trace>
    </iact:actionData>
  </iact:action>
  <iact:action type="add" startTime="209690">
    <iact:property name="dataType"/>
    <iact:actionData xml:id="d32">
      <inkml:trace xmlns:inkml="http://www.w3.org/2003/InkML" xml:id="stk32" contextRef="#ctx0" brushRef="#br0">23125 7179 0,'0'-18'28,"17"18"132,1 0-151,-18 18-2,35 17 10,-17-35-10,-18 36 2,17-1-2,19-18 1,-19 1 9,1 35-10,-18-35 10,18 35-8,-1-53-3,-17 17 3,18 1 8,0-18 37,-1 18-22</inkml:trace>
    </iact:actionData>
  </iact:action>
  <iact:action type="add" startTime="210653">
    <iact:property name="dataType"/>
    <iact:actionData xml:id="d33">
      <inkml:trace xmlns:inkml="http://www.w3.org/2003/InkML" xml:id="stk33" contextRef="#ctx0" brushRef="#br0">23424 7461 0,'0'0'1,"0"-17"7,0-1 123,18 0 15,0 18-53,-1 0 189,-17 18-268,0 0 90,0-1-73,0 1 1,0 0-16,0-1 112,0-34 256,18-19-296,-18 19-63,18-1 158,-1 18-158,-17-18-7,18 1 124,0 17 77,-18 35-37,17 0-168,-17 1 17,18-19-16</inkml:trace>
    </iact:actionData>
  </iact:action>
  <iact:action type="add" startTime="213812">
    <iact:property name="dataType"/>
    <iact:actionData xml:id="d34">
      <inkml:trace xmlns:inkml="http://www.w3.org/2003/InkML" xml:id="stk34" contextRef="#ctx0" brushRef="#br0">23936 7338 0,'-18'0'32,"18"-18"142,0 0-157,18 18 6,0-17-16,-1 17 82,1 0-58,17 0 81,18 0-105,0 0 1,18 0 0,-36 0 0,35 35 1,-52-35 16,0 0 39</inkml:trace>
    </iact:actionData>
  </iact:action>
  <iact:action type="add" startTime="215099">
    <iact:property name="dataType"/>
    <iact:actionData xml:id="d35">
      <inkml:trace xmlns:inkml="http://www.w3.org/2003/InkML" xml:id="stk35" contextRef="#ctx0" brushRef="#br0">24888 7020 0,'0'-17'69,"-17"17"-29,-18 17-30,35 1 7,-18 0-11,18 17 3,-18-18-2,18 1 0,0 0 1,-17 17 0,-1-17 9,0 17-10,18-17 11,-17-1-12,17 1 21,-18 17-10,18-17-2,-18 17-9,1 18 10,17-35-7,-18-1 7</inkml:trace>
    </iact:actionData>
  </iact:action>
  <iact:action type="add" startTime="215962">
    <iact:property name="dataType"/>
    <iact:actionData xml:id="d36">
      <inkml:trace xmlns:inkml="http://www.w3.org/2003/InkML" xml:id="stk36" contextRef="#ctx0" brushRef="#br0">24659 7056 0,'18'0'127,"-1"0"-117,1 52-4,0-16 4,17-1-4,-17-17 2,-1 17 0,-17-17 8,36 17 1,-19-18 1,1 1-3,-18 0 127,0-1-126,17-17-9,1 18 2,-18 0-2,0-1 11,18 1-12,17-18 116</inkml:trace>
    </iact:actionData>
  </iact:action>
  <iact:action type="add" startTime="216923">
    <iact:property name="dataType"/>
    <iact:actionData xml:id="d37">
      <inkml:trace xmlns:inkml="http://www.w3.org/2003/InkML" xml:id="stk37" contextRef="#ctx0" brushRef="#br0">25188 6914 0,'0'18'200,"0"0"-186,-17 17-6,17-17 10,0-1-12,0 1 3,0 0-2,0 17 3,0-18-4,0 1 5,0 0-4,-18 35 8,18 0 10,0-36-18,-35 18 9,35-17-8,0 0 15,0-1 2,0 1-2,0 0-6,0-1-10,0 19 9,0-19-6,0 1 9,0 0-4,0 17 30,0-18-5</inkml:trace>
    </iact:actionData>
  </iact:action>
  <iact:action type="add" startTime="221365">
    <iact:property name="dataType"/>
    <iact:actionData xml:id="d38">
      <inkml:trace xmlns:inkml="http://www.w3.org/2003/InkML" xml:id="stk38" contextRef="#ctx0" brushRef="#br0">26141 7056 0,'-35'0'70,"17"0"-46,-17 35-11,35-18 0,-18-17 4,-17 18 0,-18 35-5,0-35 5,53-1-10,-35 1 2,17 0 7,36-18 256,-1 0-223,19 17-18,-1-17-8,35 0-14,19 53-3,69-18 3,-70-35 0,1 18-1,-36-18 0,17 0 0,-52 18 40,-18-1-24,-18-17-9,1 0 44,-1 0 147</inkml:trace>
    </iact:actionData>
  </iact:action>
  <iact:action type="add" startTime="222988">
    <iact:property name="dataType"/>
    <iact:actionData xml:id="d39">
      <inkml:trace xmlns:inkml="http://www.w3.org/2003/InkML" xml:id="stk39" contextRef="#ctx0" brushRef="#br0">27040 6667 0,'-17'18'304,"-1"-18"-293,18 18 34,0-1-30,-18 19 1,18-19 0,-17 1-6,-1-18 24,18 18 42,0-1-9,18-17-27,-1 0 6,1 0-37,0 0 6,17 0 66,-17 18 190,-18 0-207,-18-1-24,0-17-23,18 18 22,-17-1-29,-19 1 12,1-18 7,18 18-10,17-1 77,0 1-72,0 0-15,0-1 7,0 1 55,17 0 73,54-18-112,-36 0-24,0 0 0,18-36-1,-35 36 92</inkml:trace>
    </iact:actionData>
  </iact:action>
  <iact:action type="add" startTime="225559">
    <iact:property name="dataType"/>
    <iact:actionData xml:id="d40">
      <inkml:trace xmlns:inkml="http://www.w3.org/2003/InkML" xml:id="stk40" contextRef="#ctx0" brushRef="#br0">27446 6615 0,'0'17'200,"0"18"-191,-18 18-4,1 0 5,17-17-4,0-1 4,0 18-4,-35-36 3,35 1 6,0 17-6,-18-35-1,18 18-1,0 0 1,0-1 0,-18 19 8,1 16-8,-1-34 1,0 0-1,1 17 0,-36 18 0,35-35 0,1 17-1,-19 18 3,1-18-5,17 0 7,-17 1-7,17-19 6,18 1-5,-17 0 3,17-54 296</inkml:trace>
    </iact:actionData>
  </iact:action>
  <iact:action type="add" startTime="226951">
    <iact:property name="dataType"/>
    <iact:actionData xml:id="d41">
      <inkml:trace xmlns:inkml="http://www.w3.org/2003/InkML" xml:id="stk41" contextRef="#ctx0" brushRef="#br0">27605 7197 0,'17'0'104,"1"0"-22,0 0-28,-18 17 13,0 1 3,0 0-53,0-1-10,0 1 18,0 17-9,-36-17-3,36-1 20,-17-17 40,-1 0-50,1 0-8,17-17 234,0-19-240,17 19 8,1 17-3,-18-18 3,17 18 29,1 0-19,0 0-18,35 0-4,17 18 2,-17-1 4,18 1 5,-36-18-11,-17 18 68,-18-1-50,0 1 17,0 0 74,-18-18-72,0 0-34</inkml:trace>
    </iact:actionData>
  </iact:action>
  <iact:action type="add" startTime="228808">
    <iact:property name="dataType"/>
    <iact:actionData xml:id="d42">
      <inkml:trace xmlns:inkml="http://www.w3.org/2003/InkML" xml:id="stk42" contextRef="#ctx0" brushRef="#br0">28769 7373 0,'-18'0'90,"18"35"-83,0-17 0,0 17-1,0 18 4,0-35-3,0 52 2,0 1-2,0 17 3,0-35-3,0 35 2,-35-17-3,-53-1 4,35-17-4,18-17 4,-1-1-4,19-35 44,17-18-42,0-52-1,0 34 2,0 1-1,0 0-2,0-1 3,0 19 14</inkml:trace>
    </iact:actionData>
  </iact:action>
  <iact:action type="add" startTime="230625">
    <iact:property name="dataType"/>
    <iact:actionData xml:id="d43">
      <inkml:trace xmlns:inkml="http://www.w3.org/2003/InkML" xml:id="stk43" contextRef="#ctx0" brushRef="#br0">29598 6897 0,'0'88'89,"0"-17"-83,0-19 2,0 1-1,0 0 2,0 0-1,0-18 0,0 1 2,0 34 7,0-34-12,0-19 6</inkml:trace>
    </iact:actionData>
  </iact:action>
  <iact:action type="add" startTime="231380">
    <iact:property name="dataType"/>
    <iact:actionData xml:id="d44">
      <inkml:trace xmlns:inkml="http://www.w3.org/2003/InkML" xml:id="stk44" contextRef="#ctx0" brushRef="#br0">29827 6773 0,'18'0'38,"0"18"-32,-18 17 10,0-17-8,0 17 0,17 0 0,1 1 0,0-1 0,-1 0 0,-17 1 16</inkml:trace>
    </iact:actionData>
  </iact:action>
  <iact:action type="add" startTime="232169">
    <iact:property name="dataType"/>
    <iact:actionData xml:id="d45">
      <inkml:trace xmlns:inkml="http://www.w3.org/2003/InkML" xml:id="stk45" contextRef="#ctx0" brushRef="#br0">30145 6809 0,'0'17'215,"-18"19"-198,18-19-8,-35 18-3,35-17 3,-18 0-1,18-1 58,-17 1-59,17 0 9,-18-1-7,0 1 5,1 0 16,17 17-12,0-18 15,-18-17 78,0 18-103,18 0 0,-17-18 18,17 17 221,0 19-239,0-19 14,0 1-10,0 0-8,0-1 7,0 1-2,0 17 3,0-17-4,0-1 9,0 19-1,0-19 178</inkml:trace>
    </iact:actionData>
  </iact:action>
  <iact:action type="add" startTime="233769">
    <iact:property name="dataType"/>
    <iact:actionData xml:id="d46">
      <inkml:trace xmlns:inkml="http://www.w3.org/2003/InkML" xml:id="stk46" contextRef="#ctx0" brushRef="#br0">29986 7338 0,'0'-18'82,"18"-35"42,-1 53-103,1-17-6,0-1 7,-1 18 188,1 0-149,0 18-19,-18-1-35,0 1 9,0-1-9,0 1 3,0 0 8,17-36 212,-17-17-221,0 17-4,0 1 5,18-1-4,-1 18 300,1 0-266,0 0-8,-18 18 103,0-1-47,0 18-81,0-17 25,0 0-14,0-1-12,0 1 10,17-18 298,-17-18-305</inkml:trace>
    </iact:actionData>
  </iact:action>
  <iact:action type="add" startTime="236091">
    <iact:property name="dataType"/>
    <iact:actionData xml:id="d47">
      <inkml:trace xmlns:inkml="http://www.w3.org/2003/InkML" xml:id="stk47" contextRef="#ctx0" brushRef="#br0">30568 7073 0,'0'-17'270,"35"17"-258,-17 0-7,0 0 5,17 0-4</inkml:trace>
    </iact:actionData>
  </iact:action>
  <iact:action type="add" startTime="237232">
    <iact:property name="dataType"/>
    <iact:actionData xml:id="d48">
      <inkml:trace xmlns:inkml="http://www.w3.org/2003/InkML" xml:id="stk48" contextRef="#ctx0" brushRef="#br0">30974 6897 0,'-18'0'24,"36"0"84,0 17-101,-1 19 0,1-1 5,-1 0-8,1-17 8,-18 0-8,18-1 13,-1 1 8,1-18 103</inkml:trace>
    </iact:actionData>
  </iact:action>
  <iact:action type="add" startTime="237982">
    <iact:property name="dataType"/>
    <iact:actionData xml:id="d49">
      <inkml:trace xmlns:inkml="http://www.w3.org/2003/InkML" xml:id="stk49" contextRef="#ctx0" brushRef="#br0">31362 6914 0,'0'-17'29,"-18"34"68,1-17-91,-19 36 2,36-19 0,-17 1 0,-19 17 0,19-17 8,17 0-7,-18-18 80,1 0-81,-1 35 216,18-18-215,0 19-2,0 17 1,-18 0-2,1-1 2,17 1 0,0 18 1,0-36-2,0 1 1,0 16 1,0-34-1,0 0-1,0-1 2,0 1 15,-18 0 9,0-18 63,18-18-81,0-17-7,0-1-1,0 1 3</inkml:trace>
    </iact:actionData>
  </iact:action>
  <iact:action type="add" startTime="239414">
    <iact:property name="dataType"/>
    <iact:actionData xml:id="d50">
      <inkml:trace xmlns:inkml="http://www.w3.org/2003/InkML" xml:id="stk50" contextRef="#ctx0" brushRef="#br0">31662 6703 0,'0'17'63,"17"36"-54,-17 18 7,0-53-10,0 34 3,18 1-3,-18-17 6,35 17-8,-35-1 4,0 19 1,0-53-2,0 35 2,0-36-2,0 18 3,0-17-3,0 0 106</inkml:trace>
    </iact:actionData>
  </iact:action>
  <iact:action type="add" startTime="240558">
    <iact:property name="dataType"/>
    <iact:actionData xml:id="d51">
      <inkml:trace xmlns:inkml="http://www.w3.org/2003/InkML" xml:id="stk51" contextRef="#ctx0" brushRef="#br0">32702 6932 0,'-17'-18'5,"-1"1"54,1-1-20,-1 18 123,0 0-140,1 0-4,-1 0-2,0 0-10,1 18 10,-36-1-6,18 1-4,17 0 6,0-18-9,-17 0 7,17 0 20,-17 35 76,35-17-89,-18-18-1,1 17 122,34 1 12,-17 0-134,18-18-3,0 0 4,-1 17 23,36 1-32,-35-18 1,0 35-3,17-35 3,-18 0-1,19 0 65,-19 0-66,1 0 426</inkml:trace>
    </iact:actionData>
  </iact:action>
  <iact:action type="add" startTime="243617">
    <iact:property name="dataType"/>
    <iact:actionData xml:id="d52">
      <inkml:trace xmlns:inkml="http://www.w3.org/2003/InkML" xml:id="stk52" contextRef="#ctx0" brushRef="#br0">33214 6809 0,'0'-18'221,"-35"18"-211,17 0-3,-17 0 1,0 0-1,-1 0 6,19 0-10,-1 0 6,18 18 189,18-1-157,-1 1 43,1-18-78,17 53 3,-17-36-3,-1-17 9,1 18 10,0 0 6,-36-1 170,0-17-186,-17 0-6,0 18-2,0 17 2,-1-17 6,54-18 340,0 0-326,-1 0-21,19 0 0,-1 0 0,18 0-1,-18 0 2</inkml:trace>
    </iact:actionData>
  </iact:action>
  <iact:action type="add" startTime="246080">
    <iact:property name="dataType"/>
    <iact:actionData xml:id="d53">
      <inkml:trace xmlns:inkml="http://www.w3.org/2003/InkML" xml:id="stk53" contextRef="#ctx0" brushRef="#br0">33602 6791 0,'0'18'169,"0"-1"-160,0 19-3,-18-1 2,-17 0-2,18-17 4,-1 35-4,-53 17 5,1 1-2,-36-18-5,88-36 5,-88 54-1,1-18-1,52-18 1,35 0 0,0-35 0,1 36 1,-1-19-2,18 1 90,-17-18-66,-1 18-14,0-18 64</inkml:trace>
    </iact:actionData>
  </iact:action>
  <iact:action type="add" startTime="247202">
    <iact:property name="dataType"/>
    <iact:actionData xml:id="d54">
      <inkml:trace xmlns:inkml="http://www.w3.org/2003/InkML" xml:id="stk54" contextRef="#ctx0" brushRef="#br0">33426 7250 0,'17'0'43,"1"0"-38,0 0 0,-1 0 3,1 0 1,17 0 17,-35-18 5,18 18 25,-1 0 31,-17 18-37,0-1-44,-17 1 2,17-1 8,-18 19-7,1-19 177,-1-17-154,0 36 23,1-36-47,-19 17-2,1 1 1,-36 17 2,54-17-1,-18 0 0,17-18 1,-17 17-3,70-34 219,-35-1-202,0 0-14,18 18-2,-1-53 33,1 53 16,-1 0 18,1 0-50,17 0-19,1 18 5,17-18-3,-36 0 2,19 0-3,-1 18 22,-18-18 1,1 17-13,0 1-8</inkml:trace>
    </iact:actionData>
  </iact:action>
  <iact:action type="add" startTime="261256">
    <iact:property name="dataType"/>
    <iact:actionData xml:id="d55">
      <inkml:trace xmlns:inkml="http://www.w3.org/2003/InkML" xml:id="stk55" contextRef="#ctx0" brushRef="#br0">26264 8784 0,'-17'0'270,"17"18"-253,0-1-8,0 1 5,0 0-7,0-1 12,-18-17-5,18 18-7,0 17 1,0-17 7,0 0-7,0 17 1,0-18 10,-18 36 28,18-35-8,0 0-23,0-1-10,0 1 157,-17 0-147,-1-1-10,18 1 154</inkml:trace>
    </iact:actionData>
  </iact:action>
  <iact:action type="add" startTime="262969">
    <iact:property name="dataType"/>
    <iact:actionData xml:id="d56">
      <inkml:trace xmlns:inkml="http://www.w3.org/2003/InkML" xml:id="stk56" contextRef="#ctx0" brushRef="#br0">26882 8802 0,'0'17'143,"0"1"-137,-18-18 4,0 18-3,-17 17 8,0-17-5,17-1-4,1 19 3,-1-36-2,0 17 1,18 1 0,-17-1 8,-1-17 298,18 18-275,-18 0-32,18-1 3,-17-17-4,-19 36 3,36-1-2,-17-17 25,17-1-14</inkml:trace>
    </iact:actionData>
  </iact:action>
  <iact:action type="add" startTime="264369">
    <iact:property name="dataType"/>
    <iact:actionData xml:id="d57">
      <inkml:trace xmlns:inkml="http://www.w3.org/2003/InkML" xml:id="stk57" contextRef="#ctx0" brushRef="#br0">26635 8784 0,'17'18'230,"1"35"-214,0-53-5,-18 35-6,0 0 5,35 1-4,0 16 11,-35-34-9,18 0 15,-18-1 1,17 1-7,1 0 30,-18 17-22,18-17-18,-1-1 2,-17 18 14,18-35 139</inkml:trace>
    </iact:actionData>
  </iact:action>
  <iact:action type="add" startTime="265459">
    <iact:property name="dataType"/>
    <iact:actionData xml:id="d58">
      <inkml:trace xmlns:inkml="http://www.w3.org/2003/InkML" xml:id="stk58" contextRef="#ctx0" brushRef="#br0">26935 9066 0,'0'-17'36,"17"17"-26,1-18 8,-1 0-5,1 18 197,0 0-130,-18 18-65,0 0 15,0 17-21,0-17 23,0-1-16,0 1 0,0 0 0,-18-1 10,18-34 182,0-19-193,0 19 0,18 17-8,-18-18 86,17 0-57,19 1-27,-1 17 6,-17-18-7,-1 18 25,19 0 23,-36 18 127,0 17-167,0-17 16,0-1-22,0 1-1,0 17-2,0-17 7,17-36 180,1 18-187</inkml:trace>
    </iact:actionData>
  </iact:action>
  <iact:action type="add" startTime="267228">
    <iact:property name="dataType"/>
    <iact:actionData xml:id="d59">
      <inkml:trace xmlns:inkml="http://www.w3.org/2003/InkML" xml:id="stk59" contextRef="#ctx0" brushRef="#br0">27411 9031 0,'17'-18'107,"1"18"-40,-18-17-60,18 17 0,-1 0 5,1 0 40,0 0 45,-1 0-64,19 0-18,-19 0-8,36 0 3,-18 0-5,18 35 6,-35-17-6,35-18 4,-35 0-2,-1 17 75</inkml:trace>
    </iact:actionData>
  </iact:action>
  <iact:action type="add" startTime="268434">
    <iact:property name="dataType"/>
    <iact:actionData xml:id="d60">
      <inkml:trace xmlns:inkml="http://www.w3.org/2003/InkML" xml:id="stk60" contextRef="#ctx0" brushRef="#br0">28434 8908 0,'0'53'272,"-18"-18"-263,-17 0-3,17 0 4,-35 18-3,53-35 9,0 17 0,-17-17 47,-19-18-31,36 17-15,-17 1 55,17-36 7</inkml:trace>
    </iact:actionData>
  </iact:action>
  <iact:action type="add" startTime="269259">
    <iact:property name="dataType"/>
    <iact:actionData xml:id="d61">
      <inkml:trace xmlns:inkml="http://www.w3.org/2003/InkML" xml:id="stk61" contextRef="#ctx0" brushRef="#br0">28257 8978 0,'18'0'151,"-18"18"-134,18-18-7,-1 53-3,-17-36 1,18-17-1,0 36 2,-1-1-4,1-17 5,0-1-4,-1 1 4,1-18 0,-18 17-4,0 1 65,18-18 65</inkml:trace>
    </iact:actionData>
  </iact:action>
  <iact:action type="add" startTime="270179">
    <iact:property name="dataType"/>
    <iact:actionData xml:id="d62">
      <inkml:trace xmlns:inkml="http://www.w3.org/2003/InkML" xml:id="stk62" contextRef="#ctx0" brushRef="#br0">28716 8784 0,'18'-17'15,"-1"17"1,-17 17 71,0 1-79,0 35 8,0-36 1,0 19-9,0-19 0,0 1-1,0 17 2,0 0-2,0-17 2,0 17-1,-17-17 1,17 0 87,0-1-80</inkml:trace>
    </iact:actionData>
  </iact:action>
  <iact:action type="add" startTime="271128">
    <iact:property name="dataType"/>
    <iact:actionData xml:id="d63">
      <inkml:trace xmlns:inkml="http://www.w3.org/2003/InkML" xml:id="stk63" contextRef="#ctx0" brushRef="#br0">29087 8925 0,'-18'0'8,"36"0"243,-1 0-240,36 0-7,35 18 8,-70-18-8,35 0 7,-36 0-6,36 35 11</inkml:trace>
    </iact:actionData>
  </iact:action>
  <iact:action type="add" startTime="272165">
    <iact:property name="dataType"/>
    <iact:actionData xml:id="d64">
      <inkml:trace xmlns:inkml="http://www.w3.org/2003/InkML" xml:id="stk64" contextRef="#ctx0" brushRef="#br0">29263 8819 0,'-18'18'129,"18"17"-123,0 18 11,0-35-9,0 52 0,0-17-2,0-35 10,0 0-6,-17-18-4</inkml:trace>
    </iact:actionData>
  </iact:action>
  <iact:action type="add" startTime="272996">
    <iact:property name="dataType"/>
    <iact:actionData xml:id="d65">
      <inkml:trace xmlns:inkml="http://www.w3.org/2003/InkML" xml:id="stk65" contextRef="#ctx0" brushRef="#br0">29757 8837 0,'0'53'88,"0"-18"-82,-18 36 3,18-1-1,0 1 1,-17-53-2,17 52 0,0-35 2,0 1-2,0-19 2,0-34 111,0-1-104,0 0-8</inkml:trace>
    </iact:actionData>
  </iact:action>
  <iact:action type="add" startTime="273693">
    <iact:property name="dataType"/>
    <iact:actionData xml:id="d66">
      <inkml:trace xmlns:inkml="http://www.w3.org/2003/InkML" xml:id="stk66" contextRef="#ctx0" brushRef="#br0">29986 8819 0,'18'0'69,"17"18"-52,-17 0-9,-18 17 8,53 18-6,-36 0 6,1-36 80,-18 19-88,17-19 7,-17 1-6</inkml:trace>
    </iact:actionData>
  </iact:action>
  <iact:action type="add" startTime="274469">
    <iact:property name="dataType"/>
    <iact:actionData xml:id="d67">
      <inkml:trace xmlns:inkml="http://www.w3.org/2003/InkML" xml:id="stk67" contextRef="#ctx0" brushRef="#br0">30409 8837 0,'0'-18'79,"-17"36"-72,-18 0 1,-18-1 0,-18 19 0,18-1 0,18 0 1,0 0 8,17-17-11,0-18 243,18 35-217,0-17-1,0 0-22,0-1-2,0 1 1,0 0 0,0-1 8,0 1 2,0-1 4,0 1-6,0 35 0,18-53 162</inkml:trace>
    </iact:actionData>
  </iact:action>
  <iact:action type="add" startTime="275428">
    <iact:property name="dataType"/>
    <iact:actionData xml:id="d68">
      <inkml:trace xmlns:inkml="http://www.w3.org/2003/InkML" xml:id="stk68" contextRef="#ctx0" brushRef="#br0">30162 9243 0,'18'0'31,"0"-18"2,-1 18-23,-17-18-1,53 1-2,-35 17 1,0 0-3,35-18 4,-36 1-1,1-1 0,-1 18 89,1 0-66,0 18-15,-18-1-8,17-17 16,1 18-8,-18-1 1,0 1 8,0 17-2,0-70 120,18 0-125,-1 0-13,1 35 6,0-18-5,-1 0 10,-17 36 112,0 0-105,0-1 3,0 1-4,0-1-11,0 1 4,18 0 112,-18-1-94,17 1 38,1-36-22,0 1-25</inkml:trace>
    </iact:actionData>
  </iact:action>
  <iact:action type="add" startTime="277007">
    <iact:property name="dataType"/>
    <iact:actionData xml:id="d69">
      <inkml:trace xmlns:inkml="http://www.w3.org/2003/InkML" xml:id="stk69" contextRef="#ctx0" brushRef="#br0">30921 9066 0,'18'0'63,"70"0"-55,-18 0-2,-17 0 4,18 0-4,-18 0 4,0 0-4,-36 0 11,1 0 161</inkml:trace>
    </iact:actionData>
  </iact:action>
  <iact:action type="add" startTime="277775">
    <iact:property name="dataType"/>
    <iact:actionData xml:id="d70">
      <inkml:trace xmlns:inkml="http://www.w3.org/2003/InkML" xml:id="stk70" contextRef="#ctx0" brushRef="#br0">31538 8925 0,'36'0'214,"-19"0"-196,36 36-9,0 34-3,-53-35 3,53 18-3,-18-17 4,1-1-4,-19-18 2,-17 1 0,18-18 11,-18-35 203</inkml:trace>
    </iact:actionData>
  </iact:action>
  <iact:action type="add" startTime="278602">
    <iact:property name="dataType"/>
    <iact:actionData xml:id="d71">
      <inkml:trace xmlns:inkml="http://www.w3.org/2003/InkML" xml:id="stk71" contextRef="#ctx0" brushRef="#br0">31926 8961 0,'0'17'309,"0"1"-299,-17-18-6,-1 17 7,0 1-3,1 0 1,-1-18 43,1 17 68,-1 1-109,-35 17-6,-18 36 4,-70-36-2,-70 71 1,105-71 0,-35 36 2,-18-36-4,71 18 2,70-53 0,0 0 0,1 0 40,17-18-23,0 1-8,0-1-11,17 18 16,1 0-15,17 0-4,1 0 8,-19-18 4,1 18-1,17-17 18,1 17-16,-19-18-8,1 1 0,35-1 0,35 18 0,-18-18 2,36 1-4,-88 17 3,52 0-2,-34 0 2,-19-18 8</inkml:trace>
    </iact:actionData>
  </iact:action>
  <iact:action type="remove" startTime="282661">
    <iact:property name="style" value="instant"/>
    <iact:actionData xml:id="d72" ref="#d71"/>
  </iact:action>
  <iact:action type="remove" startTime="283147">
    <iact:property name="style" value="instant"/>
    <iact:actionData xml:id="d73" ref="#d70"/>
  </iact:action>
  <iact:action type="add" startTime="282672">
    <iact:property name="dataType" value="strokeEraser"/>
    <iact:actionData xml:id="d74">
      <inkml:trace xmlns:inkml="http://www.w3.org/2003/InkML" xml:id="stk72" contextRef="#ctx0" brushRef="#br1">31521 9155 0,'17'17'253,"1"-17"-243,0 0 21,-18-17-7,0-1 47,0 0-55,0 1-7,0-1-2,0 0 1,0-17 8,0 17 1,0 1 9</inkml:trace>
    </iact:actionData>
  </iact:action>
  <iact:action type="add" startTime="284056">
    <iact:property name="dataType" value="strokeEraser"/>
    <iact:actionData xml:id="d75">
      <inkml:trace xmlns:inkml="http://www.w3.org/2003/InkML" xml:id="stk73" contextRef="#ctx0" brushRef="#br1">31609 9384 0</inkml:trace>
    </iact:actionData>
  </iact:action>
  <iact:action type="add" startTime="285664">
    <iact:property name="dataType"/>
    <iact:actionData xml:id="d76">
      <inkml:trace xmlns:inkml="http://www.w3.org/2003/InkML" xml:id="stk74" contextRef="#ctx0" brushRef="#br0">31556 8837 0,'18'0'232,"-1"0"-224,-17 18-3,18-18 5,0 17-3,-1 1 3,18 0 84,1 17 83</inkml:trace>
    </iact:actionData>
  </iact:action>
  <iact:action type="add" startTime="287232">
    <iact:property name="dataType"/>
    <iact:actionData xml:id="d77">
      <inkml:trace xmlns:inkml="http://www.w3.org/2003/InkML" xml:id="stk75" contextRef="#ctx0" brushRef="#br0">31926 8802 0,'0'17'222,"0"1"-209,-17 0 23,-1-1-27,0 1 63,1 35-57,-1-53 16,18 18 114,0 17-113,-17-35-16,17 17 113,0 1 87,0 0-33,0-1-168,0 1-4,0 17 20,0-17 24,0 0-32,0 17-7,0-18 66,17 1 102,1-36-160,-18 1-9,0-18 1</inkml:trace>
    </iact:actionData>
  </iact:action>
  <iact:action type="add" startTime="289360">
    <iact:property name="dataType"/>
    <iact:actionData xml:id="d78">
      <inkml:trace xmlns:inkml="http://www.w3.org/2003/InkML" xml:id="stk76" contextRef="#ctx0" brushRef="#br0">32226 8749 0,'0'18'282,"0"-1"-273,0 1-5,0-1 8,0 1-8,0 0 13,0-1-9,0 1-1,0 0 1,0-1 9,0 1-2,0 17 11,0-17-10,0-1-9,0 19 2,0-1 7,0-17-10,0-1 3,0 1 10,0 17 51,0-17-63,0-1 35</inkml:trace>
    </iact:actionData>
  </iact:action>
  <iact:action type="add" startTime="292122">
    <iact:property name="dataType"/>
    <iact:actionData xml:id="d79">
      <inkml:trace xmlns:inkml="http://www.w3.org/2003/InkML" xml:id="stk77" contextRef="#ctx0" brushRef="#br0">32949 8890 0,'-17'-18'166,"-18"18"-133,-1 18-8,19-18-9,-1 18-9,0-18 9,1 0-7,-1 0 9,0 35 139,1-17-141,-1-18-6,18 17-5,18-17 357,35 18-352,-53-1-3,17-17 0,19 36-1,-36-19 4,17-17-4,1 18 75</inkml:trace>
    </iact:actionData>
  </iact:action>
  <iact:action type="add" startTime="294749">
    <iact:property name="dataType"/>
    <iact:actionData xml:id="d80">
      <inkml:trace xmlns:inkml="http://www.w3.org/2003/InkML" xml:id="stk78" contextRef="#ctx0" brushRef="#br0">33602 8714 0,'-35'0'262,"17"0"-253,1 0-1,-1 0-2,0 0 90,1 0-89,17 17 2,-18-17-1,0 0-1,1 18 3,-1 0 101,36-1 137,-18 1-135,35-1 191,-17-17-294,-1 18 157,-17 0-145,36-18 51,-36 17 190,-18-17-247,0 0-6,1 0-4,-1 18 4,0-18-4,1 0 4,-1 18-4,-17-18 4,-1 35 78,36-17-71,-35 17 3,18-18 71,17 1-21,17 0 20,-17-1-75,0 1 40,35-18-40,-17 0-6,0 0-1,17 0 0,-17 18 65,-1-1 159,1 1-225,0-18 1,17 18 8</inkml:trace>
    </iact:actionData>
  </iact:action>
  <iact:action type="add" startTime="298727">
    <iact:property name="dataType"/>
    <iact:actionData xml:id="d81">
      <inkml:trace xmlns:inkml="http://www.w3.org/2003/InkML" xml:id="stk79" contextRef="#ctx0" brushRef="#br0">22595 8661 0,'53'0'133,"0"0"-124,53 0 0,18 0-3,-1 0 3,18 17-2,-17 19 2,-54-36-2,-52 0 3,-1 0 6</inkml:trace>
    </iact:actionData>
  </iact:action>
  <iact:action type="add" startTime="299711">
    <iact:property name="dataType"/>
    <iact:actionData xml:id="d82">
      <inkml:trace xmlns:inkml="http://www.w3.org/2003/InkML" xml:id="stk80" contextRef="#ctx0" brushRef="#br0">22719 8872 0,'35'0'118,"18"0"-109,35 0-3,0 0 4,18 0-3,-18 0 2,1 0-3,-72 0 4,54 0-4,-53 0 6,-1 0 124,-17-17-34</inkml:trace>
    </iact:actionData>
  </iact:action>
  <iact:action type="add" startTime="300558">
    <iact:property name="dataType"/>
    <iact:actionData xml:id="d83">
      <inkml:trace xmlns:inkml="http://www.w3.org/2003/InkML" xml:id="stk81" contextRef="#ctx0" brushRef="#br0">23424 8572 0,'18'-17'46,"0"17"-35,-1 0-6,1 0 12,17 0-7,-17 17 5,0-17 1,-1 18-6,1 17-5,35-17 4,-36 0 30,1-1 26,0 1-1,-1 0-48,-17-1 0,18 1-9,0 0 121,-18-1-71,0 1-26,-18-1-21,0 1-4,1 17 4,-19 18-4,19 0 3,-19-35-1,1 35 1,18-18-3,17-17 10,-18-18 0,0 17 48,1 1 26</inkml:trace>
    </iact:actionData>
  </iact:action>
  <iact:action type="add" startTime="302098">
    <iact:property name="dataType"/>
    <iact:actionData xml:id="d84">
      <inkml:trace xmlns:inkml="http://www.w3.org/2003/InkML" xml:id="stk82" contextRef="#ctx0" brushRef="#br0">23989 8184 0,'0'18'67,"0"0"-56,-35-18-6,-1 0 3,-34 17 2,17-17 2,-18 0-8,18 0 4,-52 18-2,69-18 4,-52 0-4,35 0 4,-17 0-4,34 0 4,-34 0-4,17 0 5,18 0-6,-18 0 6,-36 0-6,54 0 6,-53 0-6,35 0 4,-17 0-2,-1 0 1,53 0 8,1 0-8,-19 0 10,19 0 4,-1 0-13,-17-18 8,17 1-10,1-1 2,-36 18-2,35-18 8,0 1-6,18-1 10,-17 18-15,-1-17 4,18-1 10,-18 0-12,18 1 2,-17-19 1,-1 19-1,1-1-1,17 0 1,0-17 1,-18 0-1,18 17 0,-35-17 0,17-18 0,0 0 0,1 18 8,17 17-8,0 1 0,0-1 1,0 0-2,0-35 19,0 36-21,0-19 5,0 19-3,0-36 3,0 35-4,0 1 4,35-1 4,-35 0-5,35-17-2,18-18 1,0 18 1,0-36-2,0 36 1,35-18 1,-53 18-2,36 0 2,0-1-3,-19-17 3,19 18-2,0 17 2,34-52-2,-34 52 2,-1 1-3,19-36 7,52 17-9,-18-34 6,-17 35-4,18-18 3,87 17-1,-87 1-1,34 0 2,-16 17-2,34-17 2,-17 35-2,-36-18 2,-35-17-1,106 17-1,-105 18 2,-1-17-1,71-19 0,17 1 0,-53 35 1,1-17 0,-36 17-4,0 0 6,0 0-3,71 0-1,-71 0 0,54 0 1,-37 0 0,-16 0 0,16 0-1,54 0 2,-18 0-1,-17 0 0,34 0 0,-34 17 0,-36-17 0,0 18 0,-35-1 0,-17-17 0,-1 36 1,0-19-2,-17-17 9,-1 18 8,19 35-17,-19-53 2,-17 18-2,36 17 5,-19-35-5,1 35-2,17 0 16,0-17-10,-35 35 29,0-35-31,0 34-1,0-16 0,0 17 1,0-18-3,0 18 3,0-18-2,0 0 3,0 18-4,0-35 4,0 35-3,0-35 3,0 34-5,0 1 6,0-17-5,0-1 3,0 18-3,-17-18 3,-1 0-1,-52 36-1,34-36 2,-34 36-1,-1-1 0,-17 1 0,53-53 0,-54 34 0,37-34-1,-1 35 1,17-35 0,-52-18 0,-18 17 2,18-17-5,0 0 5,-36 0-3,36 0 2,-53 0-2,35 0 2,1 0-2,34 0 2,-35 0-2,36 0 2,-19 0-2,36 0 2,-35 0-2,-35-17 1,52 17 0,18 0 1,-53-18 2,18 18-6,18 0 2,-18 0 2,35 0-1,-36 0 0,37 0-1,-19 0 2,36 0 0,-1 0-3,-17 0 3,36 0-1,-36 0 0,0 0 0,18 18 0,-36-1 0,18 36 1,-53-35-3,71-18 3,0 17-2,-36 19 1,1-36 1,-1 35-1,36-35 0,-18 18 0,-18 17 0,19 0-1,-19-17 1,0 17 2,36-17-2,18-1-1,-1-17 57,18-35-49,-18-18 1,1 36-5,17-19-6,0 1 4,0 0-2</inkml:trace>
    </iact:actionData>
  </iact:action>
  <iact:action type="add" startTime="304543">
    <iact:property name="dataType"/>
    <iact:actionData xml:id="d85">
      <inkml:trace xmlns:inkml="http://www.w3.org/2003/InkML" xml:id="stk83" contextRef="#ctx0" brushRef="#br0">27252 4251 0,'0'0'1,"0"35"24,-18-35-21,1 36 12,-1-1-7,18-18-1,-35 54 0,0 17 0,17-53-1,-53 71 2,36-70-1,17 69 0,-34-34 1,34 17 0,-17-35-3,-1 18 5,19-18-6,17-36 5,0 1 7,0-36 84,17 1-91,54-54-2</inkml:trace>
    </iact:actionData>
  </iact:action>
  <iact:action type="add" startTime="305921">
    <iact:property name="dataType"/>
    <iact:actionData xml:id="d86">
      <inkml:trace xmlns:inkml="http://www.w3.org/2003/InkML" xml:id="stk84" contextRef="#ctx0" brushRef="#br0">27234 4427 0,'0'18'76,"0"70"-66,0-17-3,0 17 2,0-18-2,0 19 1,0-54 1,0 18-1,0-18 1,0-17 8</inkml:trace>
    </iact:actionData>
  </iact:action>
  <iact:action type="add" startTime="307348">
    <iact:property name="dataType"/>
    <iact:actionData xml:id="d87">
      <inkml:trace xmlns:inkml="http://www.w3.org/2003/InkML" xml:id="stk85" contextRef="#ctx0" brushRef="#br0">27005 4868 0,'0'-17'92,"0"-1"-68,35 18-15,-17 0-2,35 0 1,-35 0 1,-1 0 16,19 0-3</inkml:trace>
    </iact:actionData>
  </iact:action>
  <iact:action type="add" startTime="308564">
    <iact:property name="dataType"/>
    <iact:actionData xml:id="d88">
      <inkml:trace xmlns:inkml="http://www.w3.org/2003/InkML" xml:id="stk86" contextRef="#ctx0" brushRef="#br0">30533 7814 0,'-18'0'148,"-17"0"-139,0 0-2,-1 18 4,-34-18 4,70 17-9,-71-17 4,36 0-4,-36 0 5,1 0-6,52 0 6,-35 0-5,18 0 5,17 0-6,1 0 4,-18 0-3,35-17 3,-18 17-1,-35-53 0,35 17-1,-35 1 4,-17-18-5,-36-17 2,0 17 0,36 18 1,34 17 0,19 0-3,-1 18 2,0 0 0,1-35 8,17 17 1,0-17-1,-35-18-1,35 35-5,0 1-4,0-1 4,0-17-5,0 17 3,0 1 1,0-1 0,0 0-2,0 1 2,0-19 7,0 19-8,0-1 30,17 1-28,18-19-2,-35 19 0,18-1-2,35-17 5,-35 17-5,52-17 3,-17 0-2,0-1 3,18 1-4,-1 17 5,1-17-6,52-36 5,-52 54-5,52-1 6,-70 1-5,18-19 2,17 19 0,0 17 1,18 0-1,35-18 0,-53 18 0,53-35-1,-52 17 2,34 18-3,-52-18 3,17 18-2,0-17 2,0 17-2,18 0 3,0 0-4,17 0 4,-35 0-3,71 0 2,-71 0-1,1 0-1,-1 0 1,-35 0 0,35 0 0,0 0 0,-17 0 0,-18 0 0,-18 17 1,35 1-2,36 17 1,-53-35 0,18 0 0,35 53 0,-54-35 0,37-18 0,-1 18 1,-18-18-2,-17 17 4,-35-17 4,0 0-7,-18 18 1,17-1-3,1 1 3,0-18-2,-18 35 1,17-17-1,36 70 1,-35-88 0,17 53 0,18 0 0,-18-18 0,0-17 0,-17 0 0,0 17 0,17 0 0,-35 18 0,0 0-1,0 0 2,0-18-1,0 0 9,0-17-7,0 0 26,-18 17-26,1-35-4,-19 53 3,1-18-1,-18 18-1,18-35 1,-53 70 1,17-35-2,1-35 1,17 17 0,-18 0 0,-52-17 1,17-18-1,-18 0 0,1 0-1,35 0 2,-36 0-2,1 0 2,-1 17-2,36 1 4,0-18-5,-18 0 5,18 0-6,0 0 6,17 0-6,-17 0 5,0 0-4,-53 0 4,52 0-4,-16-35 4,-19 35-4,36 0 1,-53 0 2,17 0 0,36 0 0,-18 0-3,18 0 2,0-18 0,0 18-1,-36-35 1,-34 17 2,-1-17-4,53 35 4,0-18-4,53 18 4,36-17 158</inkml:trace>
    </iact:actionData>
  </iact:action>
  <iact:action type="add" startTime="310956">
    <iact:property name="dataType"/>
    <iact:actionData xml:id="d89">
      <inkml:trace xmlns:inkml="http://www.w3.org/2003/InkML" xml:id="stk87" contextRef="#ctx0" brushRef="#br0">31856 5433 0,'0'35'78,"0"36"-70,0-54 0,0 54 0,0-36 0,0 0 0,0 1 1,0 17-2,0-36 20,0 18-12,0-17 7,0 0 11</inkml:trace>
    </iact:actionData>
  </iact:action>
  <iact:action type="add" startTime="311852">
    <iact:property name="dataType"/>
    <iact:actionData xml:id="d90">
      <inkml:trace xmlns:inkml="http://www.w3.org/2003/InkML" xml:id="stk88" contextRef="#ctx0" brushRef="#br0">31891 5345 0,'18'0'22,"-18"-18"2,17 18-16,1 0 0,0 0 8,17 0 57,-17 0-24,-1 0-16,-17 18 38,18-18-62,-1 17-3,-17 1 3,18-1 53,-18 1-44,0 0-12,0-1 4,0 1-4,0 17 10,0-17-7,0 0-1,0-1 56,-18 1-47,-34-18-1,16 0-9,-17 0 2,36 18-3,52-18 347,-17 0-343,-1 0-5,1 17 45,-18 1-34,0-1 24,0 1 47,0 17-54,0-17-18,0 0 107,0 17-106,0-17 15,0-1-25,-18 18 11,1-17 0,-19 0-1,1 17-9,35-17 1,-18-18 0,1 0 0</inkml:trace>
    </iact:actionData>
  </iact:action>
  <iact:action type="add" startTime="320921">
    <iact:property name="dataType"/>
    <iact:actionData xml:id="d91">
      <inkml:trace xmlns:inkml="http://www.w3.org/2003/InkML" xml:id="stk89" contextRef="#ctx0" brushRef="#br0">28998 5256 0,'18'-17'151,"-18"-19"-136,18 1-5,-18 0 6,0 17-10,0 1 2,17-19 1,-17 19 5,18 17-12,0-18 4,-18 0 2,17 1 17,1-1-9,-18 1 8,35 17-16,-35-18 8,18 0 11,-1 18 41,1 0-59,0-17 55,17 17-39,-17-18-18,-1 18 113,1 18-72,-1-1-22,1 1-9,-18 0 14,0-1-26,18 1 19,-18-1-9,0 1 18,0 0-25,0-1 0,35 19 0,-35-19 1,0 1 14,18 35-4,-18-36 10,17 1-19,-17 0 5,0-1 9</inkml:trace>
    </iact:actionData>
  </iact:action>
  <iact:action type="add" startTime="328029">
    <iact:property name="dataType"/>
    <iact:actionData xml:id="d92">
      <inkml:trace xmlns:inkml="http://www.w3.org/2003/InkML" xml:id="stk90" contextRef="#ctx0" brushRef="#br0">26335 9648 0,'53'0'86,"0"18"-78,0 17-1,-18-17 1,35 0-1,-52-18 2,35 53-2,-18-53 2,36 17-2,-1 1 3,-52-18-4,35 0 4,-35 0-4,34 0 5,1 35-6,18-35 5,17 18-4,-17-18 3,17 0-2,18 0 3,-18 0-3,18 0 1,-18 0 0,35 0 0,-70 0 0,36 0 0,-19 0 0,1 0 0,-36 0 0,35 0 0,19 0 1,-19 0-3,36 0 4,-35 0-3,34 0 2,-34 0-1,17 0 0,0 0-1,1 0 2,-1 0-3,18 0 5,-18 0-6,0 0 5,0 0-4,0 0 3,1 0 0,16 0-3,-16 0 3,34 0-2,-35 0 3,0 0-2,1 0 0,-1 0-1,-18 0 1,19 0-1,-19 0 2,18 0-2,1 0 2,-54 0-1,106 0 1,-53 0-2,0 0 3,18 0-4,-18 0 5,-35 0-6,35 0 4,36 0-3,-1 0 4,1 0-4,-1 0 4,18 0-3,-52 0 1,34 0 0,-35 0 0,1 0 0,-1 0 0,18 0 1,-1 0-1,-16 0 0,16 0-1,-16 0 3,-36-18-3,-1 0 2,37 1-3,-54 17 3,0-35-3,18 35 5,-35 0-5,35-18 3,-36 18 6,1 0-8,17 0 11,-17 0-12,0 0 2,17 0 0,-18 0 9,19 0-10</inkml:trace>
    </iact:actionData>
  </iact:action>
  <iact:action type="add" startTime="330619">
    <iact:property name="dataType"/>
    <iact:actionData xml:id="d93">
      <inkml:trace xmlns:inkml="http://www.w3.org/2003/InkML" xml:id="stk91" contextRef="#ctx0" brushRef="#br0">30180 10442 0,'35'-17'257,"-35"-1"-249,0 0 9,0 1-10,0-1 0,0 0 1,0 1 8,0-1 0,-35 18 72,0 0-79,0 0-3,17 0 3,-17 0-2,17 0 4,-17 0 76,17 0-80,18 35 0,-18-35 10,1 36-10,-36 17 2,35-36-2,-17 18 9,0 1 0,35-19 11,0 1-5,0 0 10,0-1-24,0 1 0,0 35 8,0-35-9,0-1 17,0 18-16,17 1 18,1-36 62,35 17-80,-18-17 1,0 0-3,1 18 1,17-18 1,17 0 1,-52 0-2,35 0 2,-36 0 7,1 0 1,0 0 64</inkml:trace>
    </iact:actionData>
  </iact:action>
  <iact:action type="add" startTime="349532">
    <iact:property name="dataType"/>
    <iact:actionData xml:id="d94">
      <inkml:trace xmlns:inkml="http://www.w3.org/2003/InkML" xml:id="stk92" contextRef="#ctx0" brushRef="#br0">23019 1605 0,'0'-18'231,"-18"-34"-218,-17 52-9,35-18 4,-18 18-1,-35-18 4,0 1-6,18-1 3,17 18 0,-34 0 0,34 0 1,-17 0 1,17 0-5,0 0 3,-17 0 1,17 0-2,1 0 18,-19 0-19,36 18 10,-17-18 11,-1 17-21,1 19 10,-19-1 9,36 0-10,0-17 1,0 17-8,0 0 1,0 1-2,0-1 10,0-17-10,0 17 1,0-18 0,0 1 1,0 0-1,0-1 0,0 36 0,0-35 1,0 17-3,0-17 10,0-1-6,18-17 131,0 0-131,17 0-3,35 0 2,-52 0-3,53 0 3,-18 0-1,-53 18 1,35-18 250,-18 0-253,19 0 10,-36-18 14</inkml:trace>
    </iact:actionData>
  </iact:action>
  <iact:action type="add" startTime="351494">
    <iact:property name="dataType"/>
    <iact:actionData xml:id="d95">
      <inkml:trace xmlns:inkml="http://www.w3.org/2003/InkML" xml:id="stk93" contextRef="#ctx0" brushRef="#br0">23389 1129 0,'18'-18'30,"-36"18"124,1 0-50,-1 0-79,0 18 5,18 17 1,-35 0-16,17-35 11,18 36-9,0-19 13,0 1 118,18 0-102,-18-1-7,35 1 41,1-18 41,16 0-104,-16 0-10,17 0 2,-36 0-4,19 0 13</inkml:trace>
    </iact:actionData>
  </iact:action>
  <iact:action type="add" startTime="353943">
    <iact:property name="dataType"/>
    <iact:actionData xml:id="d96">
      <inkml:trace xmlns:inkml="http://www.w3.org/2003/InkML" xml:id="stk94" contextRef="#ctx0" brushRef="#br0">24906 1587 0,'18'0'9,"-1"-17"22,-34-1 25,-19 18-18,19 0-30,-1 0 16,-17 0-8,17 0-4,1 0-9,-19 0 6,-34 0-1,35 0 4,-1 0-8,19 0 8,-19 0-5,19 0 3,-1 0-6,0 0 76,-17 0-55,17 0-10,1 0 16,17 35 49,0-17-56,0 0-16,0-1-1,0 1 3,0 0-3,0 17 3,0-17-4,-18-1 3,18 19 9,0-19-13,0 1 11,0 17 34,18-35 128,-1 0-165,1 0-6,0 0 32,-1 0 51,19 0-75,-19 0 2,1 0 85,70 0-85,-17 0-8,-1 18-3,-34-18 4,16 0-4,-34 0 5,0 17 34,-36-17 189</inkml:trace>
    </iact:actionData>
  </iact:action>
  <iact:action type="add" startTime="356170">
    <iact:property name="dataType"/>
    <iact:actionData xml:id="d97">
      <inkml:trace xmlns:inkml="http://www.w3.org/2003/InkML" xml:id="stk95" contextRef="#ctx0" brushRef="#br0">26723 1517 0,'-35'-18'125,"17"18"-85,0 18-24,1 17 16,17-17-21,0 35-6,-18-18 3,18 36 0,0-36 1,0 0 1,0-17-4,0 35 1,-18-18 1,18-17 0,0-1 1,-17 1 0,-1 0-3,18-1 20,0 1-20,0-1 10,-17 1-6,17 0-5,0-1 11,-18-17 1,0 18 71,18-53-63,0-1-19,0 19 5,0-1-4,0-17 3</inkml:trace>
    </iact:actionData>
  </iact:action>
  <iact:action type="add" startTime="357146">
    <iact:property name="dataType"/>
    <iact:actionData xml:id="d98">
      <inkml:trace xmlns:inkml="http://www.w3.org/2003/InkML" xml:id="stk96" contextRef="#ctx0" brushRef="#br0">26635 1464 0,'35'0'118,"-17"0"-95,-1 18 10,1 17-16,-18 0 4,0-17 11,35 17 0,-35-17-14,0-1-12,0 19 12,0-19-3,0 1 1,0 0-7,0-1-2,0 1 3,0 17-5,0-17 5,0 17 5,0-17 8,0 35-13,0-36 16,18 1-5,-18 0 195,0-1-127,-18-17-82,-35-17 1,-53-19-1,18 1 1</inkml:trace>
    </iact:actionData>
  </iact:action>
  <iact:action type="add" startTime="358873">
    <iact:property name="dataType"/>
    <iact:actionData xml:id="d99">
      <inkml:trace xmlns:inkml="http://www.w3.org/2003/InkML" xml:id="stk97" contextRef="#ctx0" brushRef="#br0">26617 1834 0,'0'-17'213,"0"-1"-202,18 1-5,17-1 4,0 18-4,-17 0 3,-18-18 24</inkml:trace>
    </iact:actionData>
  </iact:action>
  <iact:action type="add" startTime="359921">
    <iact:property name="dataType"/>
    <iact:actionData xml:id="d100">
      <inkml:trace xmlns:inkml="http://www.w3.org/2003/InkML" xml:id="stk98" contextRef="#ctx0" brushRef="#br0">27164 1993 0,'0'-17'70,"0"-1"-52,0 0-1,0 1-11,0-1 10,0 0 0,0 1-8,35-1 2,-35 0-2,0-34 1,18 34-4,-1-17 3,-17 17-1,0 0 2,0-17-2,0 0 3,36-1 24,-19 19-28,-17-1 84,18 1-21,0 17-45,-1 0 48,-17 17-64,0 1 8,0 35-8,0-36 0,0 1 0,0 0 1,0 17-2,0-17 2,0-1-2,0 1 2,0 0 30,0 17-13,0-18-20,0 36 4,0-35-4,0 0 3,0 17-2,0-17 1,18-18 169</inkml:trace>
    </iact:actionData>
  </iact:action>
  <iact:action type="add" startTime="361142">
    <iact:property name="dataType"/>
    <iact:actionData xml:id="d101">
      <inkml:trace xmlns:inkml="http://www.w3.org/2003/InkML" xml:id="stk99" contextRef="#ctx0" brushRef="#br0">27781 1535 0,'18'0'204,"-18"17"-199,0 18 4,0 36-1,0-36 1,0 1 0,0-1-3,0 18 5,0-36 5,0 1-11,0 0 108,0-1 126,18 1-230,-18 0 144,-18-18-146,0-36 20</inkml:trace>
    </iact:actionData>
  </iact:action>
  <iact:action type="add" startTime="362386">
    <iact:property name="dataType"/>
    <iact:actionData xml:id="d102">
      <inkml:trace xmlns:inkml="http://www.w3.org/2003/InkML" xml:id="stk100" contextRef="#ctx0" brushRef="#br0">27781 1640 0,'18'0'16,"0"-17"49,-18-1-40,17 18-3,1-18 2,-1 18 193,19 0-201,-19 0 79,1 0-88,0 53 122,-1-53-114,-17 18 18,0 0-18,0-1 34,0 1-31,0 0-13,0-1 11,0 1-7,-17 0 30,-19-18-23,36 17 8,-17-17 98,-19 0-115,72 0 154,34 0-154,-17 0 3,0 0-4,-35 0 1,17 0 9,-17 0 90,-1 0-22,1 0-64,-18 18-13,0-1 18,0 1 53,0 0-60,-35 17-10,17-17 8,18-1-8,-53 19 1,35-19-5,18 1 7,-35-18 5,18 0 8,17 17 24,-18-17-32,0 0-6,1 0 116,-1 0-87,0 0 120,1 0-12,-1 0-131,0 0-11,-17-17 12,0 17-8,17-35-2,18 17 56,0-17 130,0 17-177,0 0-6</inkml:trace>
    </iact:actionData>
  </iact:action>
  <iact:action type="add" startTime="365357">
    <iact:property name="dataType"/>
    <iact:actionData xml:id="d103">
      <inkml:trace xmlns:inkml="http://www.w3.org/2003/InkML" xml:id="stk101" contextRef="#ctx0" brushRef="#br0">28487 1446 0,'17'-17'61,"1"17"28,0 0-80,-1 0-3,1 0 5,17 17-6,1 19 6,-1 17-6,-18-1 11,1-52-6,0 36-2,-18-19-2,0 1 42,0 0-31,0-1-10,0 19 2,0-19 0,0 36-3,0-18 3,-18 1-1,0-1 1,1-17-3,-1-1 5,18 1-6,-17 17 12,17-17-2,-36 17 9,1 0-8,-18 18 1,18-17-10,-18 52 1,35-53 1,18-17-3,0-1 3,-35-34 80,17 17-74,1-36-7,-19 1 11,19 35-14,-54-53 4</inkml:trace>
    </iact:actionData>
  </iact:action>
  <iact:action type="add" startTime="366710">
    <iact:property name="dataType"/>
    <iact:actionData xml:id="d104">
      <inkml:trace xmlns:inkml="http://www.w3.org/2003/InkML" xml:id="stk102" contextRef="#ctx0" brushRef="#br0">26106 1393 0,'0'18'126,"0"35"-110,0-35-10,0 35 2,0-18 1,-18 35-1,18-34 0,0-1 2,0 36-4,0-19 3,0 1-2,0 0 3,0-35-2,0 35 0,18-18-2,-1-17 3,-17-1-2,35 1 2,-17 0-2,17-18 58,-17 0-26,-18 17-8,0 1-6,18-18-17,17 18 8,-35-1-7,18-17 104</inkml:trace>
    </iact:actionData>
  </iact:action>
  <iact:action type="add" startTime="368319">
    <iact:property name="dataType"/>
    <iact:actionData xml:id="d105">
      <inkml:trace xmlns:inkml="http://www.w3.org/2003/InkML" xml:id="stk103" contextRef="#ctx0" brushRef="#br0">28787 882 0,'0'-18'94,"-36"18"-22,-17 0-48,36 18-9,17 0 2,-18-18 15,1 17-8,17 1-8,0-1 10,0 1-21,0 0 11,0-1 2,0 1-10,0 17 41,0-17 15,17-18-51,36 0-3,-18 0-4,-17 18 90,-36-18 17</inkml:trace>
    </iact:actionData>
  </iact:action>
  <iact:action type="add" startTime="369768">
    <iact:property name="dataType"/>
    <iact:actionData xml:id="d106">
      <inkml:trace xmlns:inkml="http://www.w3.org/2003/InkML" xml:id="stk104" contextRef="#ctx0" brushRef="#br0">25753 3298 0,'53'0'119,"35"0"-114,0 0 5,53-17-2,-35 17 0,-71-18 2,18 18-5,-35-17 8,-18-1-7,-18 18 145</inkml:trace>
    </iact:actionData>
  </iact:action>
  <iact:action type="add" startTime="370566">
    <iact:property name="dataType"/>
    <iact:actionData xml:id="d107">
      <inkml:trace xmlns:inkml="http://www.w3.org/2003/InkML" xml:id="stk105" contextRef="#ctx0" brushRef="#br0">25788 3492 0,'18'-17'119,"52"17"-102,-52 0-9,35-18 0,0 18-2,-18-17 3,0-1-2,1 18 3,-1 0-4,0 0 4,-17 0 52,-1 0 3,19 0-57,-19 0 112</inkml:trace>
    </iact:actionData>
  </iact:action>
  <iact:action type="add" startTime="371337">
    <iact:property name="dataType"/>
    <iact:actionData xml:id="d108">
      <inkml:trace xmlns:inkml="http://www.w3.org/2003/InkML" xml:id="stk106" contextRef="#ctx0" brushRef="#br0">27552 2752 0,'0'35'126,"0"0"-118,0 53-3,-18-17 6,1-18-6,-1 17 5,-17 1-3,17-36 1,0 18 0,-17-18 0,35-17 9,0 0-2,0-1 107,0 1 23,18-36-139,-18-17 1,0-35 2</inkml:trace>
    </iact:actionData>
  </iact:action>
  <iact:action type="add" startTime="372320">
    <iact:property name="dataType"/>
    <iact:actionData xml:id="d109">
      <inkml:trace xmlns:inkml="http://www.w3.org/2003/InkML" xml:id="stk107" contextRef="#ctx0" brushRef="#br0">27481 2787 0,'18'0'29,"0"0"5,-1 18-19,-17-1 33,0 1-40,18 17 0,-18 0 0,0 1 0,35 17 0,0 17 1,-17 1-2,-18-54 2,35 54-2,-35-53 2,0 17-2,18 0 4,0 18-6,-18-35 4,17 17-2,-17-17 116,18-18-59,-18-18-50,0-17 3,0 17 6</inkml:trace>
    </iact:actionData>
  </iact:action>
  <iact:action type="add" startTime="373211">
    <iact:property name="dataType"/>
    <iact:actionData xml:id="d110">
      <inkml:trace xmlns:inkml="http://www.w3.org/2003/InkML" xml:id="stk108" contextRef="#ctx0" brushRef="#br0">27305 3193 0,'0'17'59,"18"1"-49,-1-18-1,1 0 4,0 0-6,-1 0 10,18 0 82,1 0-60,-1 0 39,0 0-61,18 0-8,-35 0 8</inkml:trace>
    </iact:actionData>
  </iact:action>
  <iact:action type="add" startTime="374144">
    <iact:property name="dataType"/>
    <iact:actionData xml:id="d111">
      <inkml:trace xmlns:inkml="http://www.w3.org/2003/InkML" xml:id="stk109" contextRef="#ctx0" brushRef="#br0">27799 2787 0,'0'-18'62,"18"18"-45,-1 18-1,18-18 16,-17 0-24,0 0 48,-18 18 90,0-1-131,-18 18-6,18 1 12,0-19-4,0 1-2,0 0 11,0-1-20,0 1 34,0 17-23,18-35 97,-18-35 28,0 17-61,17 1-66,-17-1 42,0 0-25,0 1 81</inkml:trace>
    </iact:actionData>
  </iact:action>
  <iact:action type="add" startTime="375769">
    <iact:property name="dataType"/>
    <iact:actionData xml:id="d112">
      <inkml:trace xmlns:inkml="http://www.w3.org/2003/InkML" xml:id="stk110" contextRef="#ctx0" brushRef="#br0">27905 2681 0,'17'0'105,"1"0"-41,0 0 70,-18 18-107,0-1 11,0 19-23,0-19 98,0 1-96,-18 0-11,18-1 18,0 1 73,0 17-49,0-17 25,-18-18 29</inkml:trace>
    </iact:actionData>
  </iact:action>
  <iact:action type="remove" startTime="378950">
    <iact:property name="style" value="instant"/>
    <iact:actionData xml:id="d113" ref="#d111"/>
  </iact:action>
  <iact:action type="add" startTime="378966">
    <iact:property name="dataType" value="strokeEraser"/>
    <iact:actionData xml:id="d114">
      <inkml:trace xmlns:inkml="http://www.w3.org/2003/InkML" xml:id="stk111" contextRef="#ctx0" brushRef="#br1">27781 2822 0</inkml:trace>
    </iact:actionData>
  </iact:action>
  <iact:action type="remove" startTime="379683">
    <iact:property name="style" value="instant"/>
    <iact:actionData xml:id="d115" ref="#d112"/>
  </iact:action>
  <iact:action type="add" startTime="379687">
    <iact:property name="dataType" value="strokeEraser"/>
    <iact:actionData xml:id="d116">
      <inkml:trace xmlns:inkml="http://www.w3.org/2003/InkML" xml:id="stk112" contextRef="#ctx0" brushRef="#br1">27887 2681 0</inkml:trace>
    </iact:actionData>
  </iact:action>
  <iact:action type="add" startTime="380332">
    <iact:property name="dataType" value="strokeEraser"/>
    <iact:actionData xml:id="d117">
      <inkml:trace xmlns:inkml="http://www.w3.org/2003/InkML" xml:id="stk113" contextRef="#ctx0" brushRef="#br1">28346 3969 0</inkml:trace>
    </iact:actionData>
  </iact:action>
  <iact:action type="add" startTime="382249">
    <iact:property name="dataType"/>
    <iact:actionData xml:id="d118">
      <inkml:trace xmlns:inkml="http://www.w3.org/2003/InkML" xml:id="stk114" contextRef="#ctx0" brushRef="#br0">28046 2699 0,'0'-18'406,"-35"18"-392,-1 0 3,-17 0-9,36 0 16,-1 0 64,18 18 43,0 17-125,0-17 18,0-1-8,0 1 0,0 0-1,18-1 187,-1-17-195,1 0 71</inkml:trace>
    </iact:actionData>
  </iact:action>
  <iact:action type="add" startTime="384553">
    <iact:property name="dataType"/>
    <iact:actionData xml:id="d119">
      <inkml:trace xmlns:inkml="http://www.w3.org/2003/InkML" xml:id="stk115" contextRef="#ctx0" brushRef="#br0">28416 2928 0,'-17'0'38,"17"18"-13,0-1-10,0 36-8,0 0 9,0-35 1,0 17-8,0-17-3,0-1 4,0 1 7,0 17-10,0-17 26,17 0 77,-17-1-102,18 1 8,0-18 17,-1 0-17,1 0-8,-1 0-1,1 0 2,0 0 9,-1 0 51,1 0-61,0-18 8,-18 1 0,17 17 9,1-36-7,-18 19-3,18 17 7,-1 0 28,1-18-43,-18 0 9,0 1 80,0-19-86,0 19 5,0-1-9,0 1 3,0-1-2,0 0 0,17 1 1,-17-1 1,0 0 1,18-17 24,-18 17 35</inkml:trace>
    </iact:actionData>
  </iact:action>
  <iact:action type="add" startTime="386656">
    <iact:property name="dataType"/>
    <iact:actionData xml:id="d120">
      <inkml:trace xmlns:inkml="http://www.w3.org/2003/InkML" xml:id="stk116" contextRef="#ctx0" brushRef="#br0">29210 2663 0,'0'18'63,"0"17"-54,0 18-2,0-35 2,0 17-1,0 0-1,0 18 1,0-17 0,35 17 0,-35-36 0,0 19 1,0-1-1,18-18 0,-18 1-1,0 0 2,0-1-2,0 19 10,18-1-2,-18 0 1,0-17 124,0-1-109,17 1 64,1-36-57,-18-17-33</inkml:trace>
    </iact:actionData>
  </iact:action>
  <iact:action type="add" startTime="387442">
    <iact:property name="dataType"/>
    <iact:actionData xml:id="d121">
      <inkml:trace xmlns:inkml="http://www.w3.org/2003/InkML" xml:id="stk117" contextRef="#ctx0" brushRef="#br0">29298 2752 0</inkml:trace>
    </iact:actionData>
  </iact:action>
  <iact:action type="add" startTime="387682">
    <iact:property name="dataType"/>
    <iact:actionData xml:id="d122">
      <inkml:trace xmlns:inkml="http://www.w3.org/2003/InkML" xml:id="stk118" contextRef="#ctx0" brushRef="#br0">29298 2752 0,'18'0'184,"-1"0"-168,1 0 63,17 0-63,-35 17 80,0 1-73,0 0 6,0-1-27,0 1 9,0-1-5,0 19 2,0 17 12,0-36-9,0 19-1,0-19-2,-17 19 7,-1-19-6,18 1 239,18-18-237,-1 0 3,1 0-8,0 0 58,-1 0 25,1 0-64,-18 17 56,0 1-74,0 0 11,0-1-13,0 1 4,0 0-4,0 17 12,0-17 10,0-1 26,0 1-37,0-1 16,-18 1 171,18-36-92</inkml:trace>
    </iact:actionData>
  </iact:action>
  <iact:action type="add" startTime="390436">
    <iact:property name="dataType"/>
    <iact:actionData xml:id="d123">
      <inkml:trace xmlns:inkml="http://www.w3.org/2003/InkML" xml:id="stk119" contextRef="#ctx0" brushRef="#br0">29616 2417 0,'-18'17'366,"18"1"-348,0-1-3,0 1 8,0 0 25,0 17-33,0-17 12,0-1-12,0 1 1,0 0 111,0-1-103,18-17 3,-1 0 28,19 0-21,-19-17 20,1 17 18,0 0-56,-1 0-6,1 0-3</inkml:trace>
    </iact:actionData>
  </iact:action>
  <iact:action type="add" startTime="393028">
    <iact:property name="dataType"/>
    <iact:actionData xml:id="d124">
      <inkml:trace xmlns:inkml="http://www.w3.org/2003/InkML" xml:id="stk120" contextRef="#ctx0" brushRef="#br0">29686 2364 0,'0'17'367,"0"1"-325</inkml:trace>
    </iact:actionData>
  </iact:action>
  <iact:action type="add" startTime="402642">
    <iact:property name="dataType"/>
    <iact:actionData xml:id="d125">
      <inkml:trace xmlns:inkml="http://www.w3.org/2003/InkML" xml:id="stk121" contextRef="#ctx0" brushRef="#br0">20391 14252 0,'17'0'5,"1"0"4,-1 0 14,1 0-15,0 0 0,35-17 0,35 17 1,-18 0-3,36 0 4,53 0-3,17 0 3,1 0-4,-1 0 4,1 0-4,-1 0 3,36 0-2,17 0 3,-35 0-4,-18 0 6,18 0-8,-17 0 5,-36 0-2,35 0 1,-52 0 0,-1 0 1,54 0-2,-72 0 1,19 0 0,35 0 0,-18 0 0,0 0 0,18 0 1,-18 0-3,-18 0 4,18 0-3,0 17 2,1 1-3,-54-18 4,35 0-3,-35 0 3,-17 0-4,-1 0 2,-17 0 0,18 0 1,-18 0-2,17 0 1,-17 0 1,36 0-2,-54 0 0,35 0 1,-17 0 1,18 0-2,-18 0 2,-18 0-2,36 0 3,-18 0-3,17 0 3,18 0-4,0 0 6,89 35-8,-54-35 5,1 0-2,17 0 2,0 0-3,-35 0 7,-18 0-9,0 0 3,36 0 1,-36 0 1,-18 0-1,36 0 0,-35 0 0,17 0 0,-35 0 0,0 0 0,17 0 1,-34 0-2,17 0 2,17 0-2,-35 0 1,1 0 1,17 0 0,-36 0 8,1 0-12,0 0 5,17 0-4,-18 0 5,1 0-6,70 0 5,-52 0-3,34 0 1,-52 0-2,35 0 3,-18 0 0,0 0-2,-17 0 2,0 0-2,17 0 1,-18 0 1,36 0 7,-17 0 0,-19 0-8,1 0 9,0 0-11,-1 0 4,18 0-4,-17 0 4,17 0-4,1 0 4,-19 0 7,1 0-2,0 0 32,17 0 745,-17 0-552,-18-18-225,0 1-7,0-1 18,17 1-10,1-1-1,17-17-7,-35 17 0,0-17 0,18 35 0,17-53-1,0 35 10,53-35-10,-35 18 1,-35 17 1,17-17-2,-17 35 2,17-35-1,-17 0-1,-1 35 1,19-36 0,-36 19 0,17-1 1,-17 0-3,0-17 4,0 17 6,0 1-9,0-1 17,0 0-16,0 1 8,0-18-7,0-1-2,0 1 3,0 0-4,0-36 3,0 54-1,0-36-1,0-36 3,36-16-5,-36 52 6,0 0-5,0-18 4,0 36-4,0 17 6,0-17-8,0 0 5,0 17-2,0-17 10,0 0-9,0 17 7,0 0-6,-18 1-2,18-1 25,0-17-22,-18 17 6,1 0-10,-1 1 5,0-1-5,-17-17 2,0 17-1,-36-35 3,-17 36-4,-35-1 4,17-17-4,-35-1 5,35 19-6,-18-1 5,-34-17 0,17 0-6,-18 35 4,18-36 1,-18-17-2,-35 18 1,18-35 0,-1 17 1,-70-18-2,71 36 1,-71-36 0,0-17 0,-53 18 0,0-1 0,36 18 1,-54 35-3,89-17 5,-71-35-5,0 70 3,36-18-2,34 0 3,-17 18-3,53 0 3,36 0-3,-19 0-1,71 0 2,-17 0 1,35 0-2,-36 0 2,36 0-2,0 0 2,-18 0 0,18 0-2,0 0 1,-36 0 0,1 0 1,17 0-2,-18 0 1,1 0-1,-18 0 2,35 36-3,0-19 4,18 19-3,17-1 2,36-18-2,-36 1 3,36 0-5,0 35 4,-18-36-1,18 1 1,-18 17-1,-18 18-2,1 0 3,52-35 0,-70 17-1,17 36 1,18-19-2,0-16 2,1 17-1,34 0-2,-17 17 6,-1-17-6,19 18 2,17-36-2,0 18 3,0 17-2,0 19 4,0-37-6,0-16 5,0 34-4,0-17 4,0-18-4,0 18 3,-18-17-2,18 17 1,-18-1 1,18 1-1,-17 36 0,-18-36-1,35 35 2,-18-18-1,0 54 0,18-36 0,0 0 1,0 0-4,0 1 5,0 16-3,36-16 3,-19 16-5,54 19 6,-36-18-6,-35-71 6,18 71-5,35-71 3,-36 18-3,1-18 4,-1 18 6,-17-70 81,0-72-91,0 19 2,0-18 2,36-1-4</inkml:trace>
    </iact:actionData>
  </iact:action>
  <iact:action type="add" startTime="406834">
    <iact:property name="dataType"/>
    <iact:actionData xml:id="d126">
      <inkml:trace xmlns:inkml="http://www.w3.org/2003/InkML" xml:id="stk122" contextRef="#ctx0" brushRef="#br0">28452 11483 0,'17'-18'168,"-52"18"0,0 18-152,17-18-7,18 18 21,-18-18-14,1 17-7,-1-17 9,0 18-13,1-1 6,17 1-2,-18-18 4,0 18 2,18-1 12,0 1 3,0 0-7,0-1 17,0 1-24,0 17 0,18 0 1,-18-17-7,18 0-5,-1-1 4,1 19-1,0-19 8,-1-17 1,1 0 39,35 36-48,-35-19 0,52-17 1,-17 18-4,18 0 4,-36-18-2,18 0 3,-18 35-4,-35-53 213,0-17-205,0 17-6,-18-17 0,18 0 1</inkml:trace>
    </iact:actionData>
  </iact:action>
  <iact:action type="add" startTime="408390">
    <iact:property name="dataType"/>
    <iact:actionData xml:id="d127">
      <inkml:trace xmlns:inkml="http://www.w3.org/2003/InkML" xml:id="stk123" contextRef="#ctx0" brushRef="#br0">28945 11218 0,'0'-35'260,"-35"17"-242,17 18 13,1 0 1,-1 0-17,1 0-4,-19 0 67,19 18-69,17 0 110,0-1-103,0 1-9,0 0 2,0-1 8,-18 19-11,18-1 27,0-18-17,0 1 81,0 0 41,18-18-107,-1 0 80,1 0-93,0 0-13,-1 0 5,18 0 51</inkml:trace>
    </iact:actionData>
  </iact:action>
  <iact:action type="add" startTime="411815">
    <iact:property name="dataType"/>
    <iact:actionData xml:id="d128">
      <inkml:trace xmlns:inkml="http://www.w3.org/2003/InkML" xml:id="stk124" contextRef="#ctx0" brushRef="#br0">20567 15487 0,'70'0'189,"36"53"-179,18-36-4,17 1 4,18 35-5,52-35 5,-122-18-4,69 17 3,-70 1-1,-17-18-1,-18 0 2,-35 0-1,17 18 1,-35-1-2,17-17 9,1 0-8,0 0 0,-1 0 1,19 18-2,-1-18 4,0 0-6,18 0 6,-18 0-6,36 0 5,17 0-5,-17 0 4,17 0-2,-18 0 2,-17 0-2,18 0 2,0 0-2,17 0 2,0 0-1,0 0-1,0 0 2,18-18-2,-35-17 1,52 0 1,-52-1-1,-36 19 0,53-19-1,-17 1 1,-1 35 2,-34-17-3,34-1 2,-35 18-2,1-35 3,34 17-4,1 18 5,-36 0-6,36 0 6,-1 0-6,-52 0 6,52-18-6,-52 18 5,0-17-4,-1-19 3,1 36 6,17 0 25,0 0-31,36 0-1,-18 0 0,-35 0 0,-1-17 9,-34 17 45,-1 17-54,-17 19 1,17 34-3,0-17 5</inkml:trace>
    </iact:actionData>
  </iact:action>
  <iact:action type="add" startTime="413118">
    <iact:property name="dataType"/>
    <iact:actionData xml:id="d129">
      <inkml:trace xmlns:inkml="http://www.w3.org/2003/InkML" xml:id="stk125" contextRef="#ctx0" brushRef="#br0">24395 16016 0,'-18'18'47,"0"35"-39,1-36 0,-36 89-1,35-71 3,0-17-4,1 35 3,-18 0-2,35-35 5,-18 17-6,18-18 3,-18 1-4,36 0 52,35-36-40,-18 0-7,-17-17-5,-18-35 4,0 52-2,17-17 2,36-54 10</inkml:trace>
    </iact:actionData>
  </iact:action>
  <iact:action type="add" startTime="413918">
    <iact:property name="dataType"/>
    <iact:actionData xml:id="d130">
      <inkml:trace xmlns:inkml="http://www.w3.org/2003/InkML" xml:id="stk126" contextRef="#ctx0" brushRef="#br0">24465 15910 0,'-18'18'134,"18"0"-60,0 17-59,0-18-6,0 19-3,18 17 4,-18-18-4,0 0 5,18 18-6,-1-18 6,-17-17 7,0 0-14,0-1 12,0 1 0,0 0-8,0 35 0,0-18 0,0 0 0,0-17 0,0-1 8,0-34 55,0-1-52,0-17-6,0 17 11,0 1 0</inkml:trace>
    </iact:actionData>
  </iact:action>
  <iact:action type="add" startTime="415054">
    <iact:property name="dataType"/>
    <iact:actionData xml:id="d131">
      <inkml:trace xmlns:inkml="http://www.w3.org/2003/InkML" xml:id="stk127" contextRef="#ctx0" brushRef="#br0">24218 16316 0,'18'0'177,"52"0"-174,-34 0 0,17 0 5,-1 0 1,-34 0-2,0 0 2,-1 0-2</inkml:trace>
    </iact:actionData>
  </iact:action>
  <iact:action type="add" startTime="415954">
    <iact:property name="dataType"/>
    <iact:actionData xml:id="d132">
      <inkml:trace xmlns:inkml="http://www.w3.org/2003/InkML" xml:id="stk128" contextRef="#ctx0" brushRef="#br0">25030 15734 0,'-18'35'5,"-17"0"2,17 1 1,18-19 0,0 1 8,-18 0-8,1-18 352,-1 0-345,0 0 25,-17 0 26,0 17-47,17 1-12,18 0 7,-17-18-7,-1 0 1,18 17 0,-18-17 1,-17 18-2,35 17 122,0 0-122,18-17 1,17 0-1,0-1 1,36 36 0,-18-35 10</inkml:trace>
    </iact:actionData>
  </iact:action>
  <iact:action type="add" startTime="417815">
    <iact:property name="dataType"/>
    <iact:actionData xml:id="d133">
      <inkml:trace xmlns:inkml="http://www.w3.org/2003/InkML" xml:id="stk129" contextRef="#ctx0" brushRef="#br0">28504 15663 0,'18'0'47,"70"0"-30,53 0-9,0 0 0,36 0-1,17 0 1,0 0 1,18 0-1,-1 0-1,-17 0 2,18 0-1,-36 0 1,-52 0-2,-1 0 2,-70 0-2,35 0 2,18 18-3,-70 0 4,16-1-3,37 1 3,-36 0-5,-18-18 6,35 35-6,-34-35 5,-1 0-3,35 0 3,-52 0 4,17 0 2,-17 0-8,35 0 1,-35 0 7,17 0-8,-17 0-2,52 0 3,1 0 0,17 0 0,35 17-2,-35-17 1,36 0-2,-1 0 8,-52 0-11,-36 0 5,-17 0-1</inkml:trace>
    </iact:actionData>
  </iact:action>
  <iact:action type="add" startTime="418963">
    <iact:property name="dataType"/>
    <iact:actionData xml:id="d134">
      <inkml:trace xmlns:inkml="http://www.w3.org/2003/InkML" xml:id="stk130" contextRef="#ctx0" brushRef="#br0">30057 16087 0,'-18'17'32,"18"1"92,0 0-113,0 17-7,0-18 5,0 36-1,0-17-1,0 17 2,0-18-1,35 0 0,-35 0 0,0 18 1,0-35 14,18 0 17,-18-36 18</inkml:trace>
    </iact:actionData>
  </iact:action>
  <iact:action type="add" startTime="420082">
    <iact:property name="dataType"/>
    <iact:actionData xml:id="d135">
      <inkml:trace xmlns:inkml="http://www.w3.org/2003/InkML" xml:id="stk131" contextRef="#ctx0" brushRef="#br0">30021 16140 0,'36'0'158,"-19"0"-136,1-18-11,0 18 5,-1-18-10,1 18 4,35-17 4,-36 17 58,19 0-55,-19 0-1,1 0 8,0 0 32,-1 0-50,1 0 3,-18 17-2,0 36 25,0-35 9,0-1-1,-18-17-16,18 36-12,-53-19 2,18-17-8,-18 18 3,35-18 7,36 0 297,0 0-304,-1 0-3,1 0 3,0 0 46,-1 18-32,1-1 1,0-17 32,-1 18-40,-17 0-1,0-1 12,0 1-21,0 0 26,0 17-24,0-18 8,0 1 0,0 0 74,-17-18-74,-1 17-10,-35-17 13,0 0-8,18 0-8,-36 0 3,18 0 4,36 0 6,-1 0 184,0 0-151,18-53-19,53 18-22</inkml:trace>
    </iact:actionData>
  </iact:action>
  <iact:action type="add" startTime="422169">
    <iact:property name="dataType"/>
    <iact:actionData xml:id="d136">
      <inkml:trace xmlns:inkml="http://www.w3.org/2003/InkML" xml:id="stk132" contextRef="#ctx0" brushRef="#br0">30586 15963 0,'17'-17'70,"1"-1"-36,-18 0 254,-18 18-240,1 0-25,-1 18-7,1-18-7,-1 0-2,-17 35 17,35-17 98,0 17-99,0 0 74,0-17-80,35-18-2,-17 35 1,-18-17 9,17-18-20,18 35 5,-17-17 4,0-18-6,-1 0 49,1 0-41,0 0 201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9T02:55:41.4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74486">
    <iact:property name="dataType"/>
    <iact:actionData xml:id="d0">
      <inkml:trace xmlns:inkml="http://www.w3.org/2003/InkML" xml:id="stk0" contextRef="#ctx0" brushRef="#br0">8996 17533 0,'35'0'199,"36"0"-190,-36 0-2,18 0 1,35 0-1,-17 0 2,17 0-2,18 0 3,-18 0-4,-18 0 4,1 0-3,-36 0 3,0 0-5,-17 0 6,0 0-6,-1 0 54,1 0-54,0 0 3,35-35 0,17 35 0,-17 0 0,-18-18 0,18 18 1,-17 0-2,-19 0 1,36 0 0,-18 0 1,18 0-2,0 0 1,-35 0 0,-1 0 25,19 0 23,-1 0-41,-17 0-7,-1 0 1,1 0 128,0 0-130,35 0 3,-1-18-5,-34 18 11,17-17 0,1-1 162,34 18-169,-17 0-2,-35 0 2,-1 0-3</inkml:trace>
    </iact:actionData>
  </iact:action>
  <iact:action type="add" startTime="77407">
    <iact:property name="dataType"/>
    <iact:actionData xml:id="d1">
      <inkml:trace xmlns:inkml="http://www.w3.org/2003/InkML" xml:id="stk1" contextRef="#ctx0" brushRef="#br0">8643 7885 0,'0'17'111,"35"-17"-102,89 0-2,-1 0 2,-35 0 1,71 0-5,18 0 3,-1 0 0,36 0 0,17 0 0,53 0 1,-17 0-2,-54 0 2,-34 0-2,-89 0 2,-17 0-2,-54 0 3,1 0-4</inkml:trace>
    </iact:actionData>
  </iact:action>
  <iact:action type="add" startTime="78401">
    <iact:property name="dataType"/>
    <iact:actionData xml:id="d2">
      <inkml:trace xmlns:inkml="http://www.w3.org/2003/InkML" xml:id="stk2" contextRef="#ctx0" brushRef="#br0">10548 8572 0,'-18'0'96,"36"36"-90,0-19 2,17 36-1,0 18 3,-35-53-4,18-1 4,-18 1 8,18 17-13,-1-35 5,-17 18-4,18-1 83</inkml:trace>
    </iact:actionData>
  </iact:action>
  <iact:action type="add" startTime="79321">
    <iact:property name="dataType"/>
    <iact:actionData xml:id="d3">
      <inkml:trace xmlns:inkml="http://www.w3.org/2003/InkML" xml:id="stk3" contextRef="#ctx0" brushRef="#br0">11060 8467 0,'-18'0'21,"0"0"-12,1 0 19,-1 0-23,-17 17 12,17 1-2,18 0-8,-18-18 1,18 17 0,-35 18 1,18-17 14,-1 0-13,-17 17-4,17 0 14,0-17-12,1 0 13,-1-1 34,0-17-46,1 18-1,-1 0 8,1-1 15,17 18 242,17-35-264,-17 36 9,18-1-14,-1 0 7,19 18-6,-36-35 4,17 35-2,1-36 2,-18 19-2,0-19 2,0 1-1,0 17 9,0-17-11,18 17 11,-18-17 1,0-1-3,17-17 176,1 0-176</inkml:trace>
    </iact:actionData>
  </iact:action>
  <iact:action type="add" startTime="81044">
    <iact:property name="dataType"/>
    <iact:actionData xml:id="d4">
      <inkml:trace xmlns:inkml="http://www.w3.org/2003/InkML" xml:id="stk4" contextRef="#ctx0" brushRef="#br0">11007 9049 0,'0'-18'116,"0"0"-106,0 1-1,17-1 0,1 1-2,0 17 184,-1 0-182,1 0 13,-1 17-12,-17 1-5,18 17 4,-18-17-2,18-1 2,-18 19-2,0-1 10,17-35 319,-17-18-325,0-17 25,0 17-11,18 1 15,-18-19 33,18 36-64,-18-17 86,0-1-87,35 18 0,-17-17 8,-18-1-9,17 0 12,1 18 227,0 0-223,-1 18-6,-17 0 2,0-1-14,0 1 2,0-1 9,0 19 0,0-19 129,0 1-120,0 0-18,0-1 7,0 1 185,18-18-195</inkml:trace>
    </iact:actionData>
  </iact:action>
  <iact:action type="add" startTime="83964">
    <iact:property name="dataType"/>
    <iact:actionData xml:id="d5">
      <inkml:trace xmlns:inkml="http://www.w3.org/2003/InkML" xml:id="stk5" contextRef="#ctx0" brushRef="#br0">16669 7585 0,'-18'0'69,"0"0"-60,1 17 0,17 1 6,0 0-8,0-1 1,0 1 0,0 17 23,0-17 10,0-1 48,0 19-71,0-19-3,0 1-9,-18 0 4,18-1 7,-17 1 141,-1-18-134</inkml:trace>
    </iact:actionData>
  </iact:action>
  <iact:action type="add" startTime="86277">
    <iact:property name="dataType"/>
    <iact:actionData xml:id="d6">
      <inkml:trace xmlns:inkml="http://www.w3.org/2003/InkML" xml:id="stk6" contextRef="#ctx0" brushRef="#br0">16739 7602 0,'18'0'124</inkml:trace>
    </iact:actionData>
  </iact:action>
  <iact:action type="add" startTime="86579">
    <iact:property name="dataType"/>
    <iact:actionData xml:id="d7">
      <inkml:trace xmlns:inkml="http://www.w3.org/2003/InkML" xml:id="stk7" contextRef="#ctx0" brushRef="#br0">16757 7602 0,'18'0'198,"-18"18"-173,0 17-7,0-17 4,0 0 4,0-1-20,0 1 5,0-1 5,0 19 25,0-19-29,0 1-5,0 17 2,0-17 0,0 0 0,0 17-4,-18-18 4,18 1-2</inkml:trace>
    </iact:actionData>
  </iact:action>
  <iact:action type="add" startTime="87669">
    <iact:property name="dataType"/>
    <iact:actionData xml:id="d8">
      <inkml:trace xmlns:inkml="http://www.w3.org/2003/InkML" xml:id="stk8" contextRef="#ctx0" brushRef="#br0">16510 8378 0,'0'-17'159,"-71"-18"-150,1-1 6,52 36-7,1 0 7,-19 0 1,19 0 1,-1 0-1,0 0 24,1 0-16,-1 0-14,18 18-4,0 0 20,0 17 29,0-18-22,0 1-17,0 0-10,0-1 9,0 1-4,0 0-6,0-1 5,18 1 6,-1 0 95,1-18-95,35 0-7,-35 0-2,17 0 2,18 0-2,-18 0 2,18 0-2,-18 0 2,18 0-2,0 0 2,-35 17-2</inkml:trace>
    </iact:actionData>
  </iact:action>
  <iact:action type="add" startTime="93622">
    <iact:property name="dataType"/>
    <iact:actionData xml:id="d9">
      <inkml:trace xmlns:inkml="http://www.w3.org/2003/InkML" xml:id="stk9" contextRef="#ctx0" brushRef="#br0">8978 17621 0,'-17'0'7,"-1"-17"10,0-1 6,1 0 11,-1 1-25,0-19 6,1 19-9,-1-1 4,0-17-5,18 17 6,-17-17-5,-1 0 4,1 35-2,17-71-1,0 53 1,0-17 0,0 18 0,0-36 0,0 17 0,0 1-1,0 0 3,0-36-4,0 36 3,0-18-2,0 0 3,0 35-4,0-52 5,0-1-5,0-17 3,0 71-2,0-54 3,0 18-4,0 35 4,0-34-4,0 16 3,17-17-2,1 36 2,35-54-2,-18 36 3,0 17-2,-17-17-2,35 0 3,0-18-3,-18 35 5,36-35-4,-36 18 0,35 0 0,-34-1 3,17 1-4,35 0 3,-18 0-3,19 17 8,16-17-11,-16-1 7,-37 36-4,37 0 6,-19 0-8,-17 0 6,18 0-4,-36 0 3,71 0-2,-36 36 2,36-1-2,18 0 1,-18-17 0,-18 17 0,18-17 0,-18 17 0,-18-17 1,1-1-1,-36 1 0,53 17 0,-70-35 8,-18 18-7,18-1-2,-18 1 2,0 17-2,17 18 3,-17-35-4,18 35 6,0 17-9,34-17 7,-34 36-3,0-54 3,17 18-4,-35 17 1,18-34 1,-1 16 1,-17-16-1,0-19-1,0 19 1,0-1 0,0-17 10,0-1-3,0 1-6,0 17-2,-35-17 2,-53 35-3,17-36 4,-70 36-3,71 18 1,17-18 0,0-18 2,35-17-5,-17 17 6,17 18-6,1-36 12,17-52 39,17 18-48,-17-1 0,0-17 0,18-1 0,-18 19 1,0-1 7,17 0-9</inkml:trace>
    </iact:actionData>
  </iact:action>
  <iact:action type="add" startTime="95297">
    <iact:property name="dataType"/>
    <iact:actionData xml:id="d10">
      <inkml:trace xmlns:inkml="http://www.w3.org/2003/InkML" xml:id="stk10" contextRef="#ctx0" brushRef="#br0">12682 17445 0,'18'0'31,"-71"0"88,0 0-109,0 0-4,0 0 4,0 0-3,-17 0 2,-18-35-3,70 17 4,-53 0-4,54-17 4,17 17-3,0-17 9,0 0-9,-35-36 3,35 18 5,-18 53-8,18-35 3,0 17-2,-18 1 0,18-1-1,0-17 10,0 17-9,0 1-1,0-19 9,0 19-6,0-1-5,0-17 4,18-18-2,0 35 4,-1-35-7,18-17 5,1 17-1,-1 0 0,18 18 0,-53 17 1,70-53-2,-52 54 1,0-1 0,17 1 0,18-19 0,-35 19 0,-1 17 0,54-18 9,-54 0-11,19 1 4,34-1-3,-17 0 3,-18-17-3,1 35 2,34 0-3,-34 0 5,52 0-6,-35 0 6,17 0-6,1 0 4,-54 0-2,19 0 2,-19 0-2,36 0 2,-35 0 0,0 0 24,17 0-18,-18 0-8,1 18 2,17 17-2,-35-17 2,36 17-3,-19-35 3,1 35-2,0 1 3,-1-19-4,36 36 4,-35-18-4,-1 1 3,1 17-2,17-18 2,-35-18-2,18 1 1,0 0 26,-18 17-20,0-17 5,0 35-11,0-18 6,0 0-7,0-17 3,0-1-3,0 1 2,0 0 8,0-1-12,-36 1 7,36 0-8,-35 17 5,-18-17-1,18-1 1,0 36-2,17-35 0,-17 17 2,-1-35-1,1 18 0,0-1-2,-18 19 5,35-19-4,-17 1 0,0-1 1,17-17 1,0 18 8,1-18 29,-1 0 10</inkml:trace>
    </iact:actionData>
  </iact:action>
  <iact:action type="add" startTime="99019">
    <iact:property name="dataType"/>
    <iact:actionData xml:id="d11">
      <inkml:trace xmlns:inkml="http://www.w3.org/2003/InkML" xml:id="stk11" contextRef="#ctx0" brushRef="#br0">6897 12259 0,'0'-18'118,"70"18"-108,19 0-4,34 0 3,0-53-2,1 36 3,-53 17-3,34 0 2,-34-18-3,-1 18 4,-17 0-4,-17 0 4,17 0-3,-36 0 0,54 0 1,-36 0 0,18 0 0,0 0 0,0 0 0,0 0-1,17-17 1,-52 17 2,35 0-2,17 0-1,-17-36 1,0 36 1,18 0-1,17 0 0,0 0 0,18 0 0,-18 0 1,0 0-3,-17 0 3,-53 0-3,-1 0 3,1 0-2</inkml:trace>
    </iact:actionData>
  </iact:action>
  <iact:action type="add" startTime="104518">
    <iact:property name="dataType"/>
    <iact:actionData xml:id="d12">
      <inkml:trace xmlns:inkml="http://www.w3.org/2003/InkML" xml:id="stk12" contextRef="#ctx0" brushRef="#br0">14958 17374 0,'-18'18'62,"18"0"-56,0-1 3,0 36 7,0-35-9,0 52 3,0-17-4,0-17 4,0 69-4,0-69 4,0 17-3,0-1 1,0-16-1,0-19 4,18 1-6,-18 17 6,17-17 36</inkml:trace>
    </iact:actionData>
  </iact:action>
  <iact:action type="add" startTime="106390">
    <iact:property name="dataType"/>
    <iact:actionData xml:id="d13">
      <inkml:trace xmlns:inkml="http://www.w3.org/2003/InkML" xml:id="stk13" contextRef="#ctx0" brushRef="#br0">14711 17903 0,'17'0'30,"1"0"-13,0 18-11,-1-18 2,1 18 2,0-1 6,17 1 0,-17 0-7,-1-18 6,1 17-9,17 19 4,-17-19 2,17-17 10,-17 0-18,-18-17 325,17-1-318,-17-35 5,0 35-3,18-35 6,17 18-6,-17 18 11,-18-1 209</inkml:trace>
    </iact:actionData>
  </iact:action>
  <iact:action type="add" startTime="108013">
    <iact:property name="dataType"/>
    <iact:actionData xml:id="d14">
      <inkml:trace xmlns:inkml="http://www.w3.org/2003/InkML" xml:id="stk14" contextRef="#ctx0" brushRef="#br0">14870 18415 0,'0'18'32,"-18"17"-25,18-17 28,0-1-13,0 1-6,0-1 176,35 1-165,0-18-12,-17 0 14,0 0 48,-18-18-62,17 18-1,1 0-7,0-17 25,-18-1-16,17 18-7,19-35 30,-36 0 42,0 17-58,0 0-7,0 1 16,0-19 32,-18 36-7,-17 0-24,17 0-1,-17 0-10,17 0 3,-17 18-2,17-18 2,1 18 9,-1-18 276</inkml:trace>
    </iact:actionData>
  </iact:action>
  <iact:action type="add" startTime="111914">
    <iact:property name="dataType"/>
    <iact:actionData xml:id="d15">
      <inkml:trace xmlns:inkml="http://www.w3.org/2003/InkML" xml:id="stk15" contextRef="#ctx0" brushRef="#br0">16404 12365 0,'18'0'21,"-1"0"-5,36 0-1,-35 0-7,17-35 0,1 35 0,-1 0 0,0-18 0,-17 18 2,17 0-2,36 0-1,-36 0 1,35 0-1,19 0 2,-1 0 0,0 0 0,35 0-3,-34 0 2,16 0-1,37 0 4,-54 0-6,0 0 4,35 0-2,-34 0 3,-1 0-4,35 0 3,-34 0-2,-1 0 1,18 0 0,-18 0 1,35 0-2,-35 0 1,-35 0 0,71 0 0,-36 0 0,53 0 1,-53 0-1,36 0-1,-36 0 2,18 0 1,-53 0-4,0 0 4,17 0-2,18 0-2,-35 0 4,35 0-5,18 0 5,-17 0-4,-37 0 6,1 0-9,18 0 7,-18 0-3,-18 0 1,18 0 0,18 0 1,-54 0-1,36 0 0,-18 0 0,18 0 0,-17 0 0,34 0-1,-17 0 1,18 0 0,-36 0 1,18 0-2,17 0 3,-17 0-4,18 0 4,17 0-4,0 0 4,0 0-3,1 0 2,-19 0-2,-17 0 4,0 0-7,18 0 6,-1 0-4,18 0 4,1 0-3,-1 0 6,123 0 4,-122 0-13,-1 0 1,0 0 4,0 0-1,18 0 1,-18-18-2,-17 18 2,-1 0-2,-34-17 1,34-19 0,1 36 1,17 0-2,-18 0 1,-34 0 0,34 0 1,1 0-3,17 0 4,0 0-4,0 0 4,1 0-3,34 0 1,-52 0-1,17 0 2,-18 0 0,-34 0-3,34 0 3,18 0-1,-17 0-1,17 0 2,-35 0-1,0 0-1,0 0 3,17 0-4,-34 0 4,34 0-4,18 0 4,1 0-3,-1 0 2,0 0-1,36 0 1,-1 0-3,18 0 4,-17 0-5,-1 0 6,53 0-5,-52 0 2,-36 0 0,0 0 0,1 0 0,-1 0-1,-18 0 2,18 0 0,-52 0-2,-1 0 1,-17 0 1,-1 0-3,1 0 3,0 0 15,-1 0-16,18-17 0,1 17 1,52 0-3,0 0 5,-17 0-6,17 0 5,-35 0-4,0 0 4,17-18-4,1 18 3,17 0-2,-35 0 2,35 0-1,18 0-1,-71 0 0,53 0 2,1 0-1,-19 0 1,1 0-1,-54 0 0,19 0 0,-19 0 58,1 0-51,17 0-7,-17 0-2,0 0 53,17 0-37,-18 0 10,-34 0 240,-1 0-264,-52 0 1,17 0-2,0 0 6</inkml:trace>
    </iact:actionData>
  </iact:action>
  <iact:action type="add" startTime="119648">
    <iact:property name="dataType"/>
    <iact:actionData xml:id="d16">
      <inkml:trace xmlns:inkml="http://www.w3.org/2003/InkML" xml:id="stk16" contextRef="#ctx0" brushRef="#br0">22102 8096 0,'17'18'137,"1"-18"-119,-1 0-11,19 0 1,-1 0 2,36 0-4,17 0 4,-35 0-4,35 0 4,-18 0-4,36 0 4,0 0-2,-18 18 1,0-18-2,36 35-1,-1-18 2,54 1 0,-18 0 0,17 35 2,0-53 0,36 70-4,-36-70 1,-17 18 0,18-1 3,-36 36-4,-18-35 4,-17-18-4,-18 0 5,71 0-6,-71 0 5,0 0-5,0 0 6,36 0-6,-89 0 3,18 0 0,18 0 0,-36 0 1,36 18-1,17-1 0,-18-17 0,36 36 0,0-36 0,35 17 0,-53-17 0,36 35 0,-36-35-1,18 0 3,-71 0-3,36 0 2,17 0-2,-18 0 3,-52 0-4,35 0 5,-18 0-6,18 0 5,35 0-4,36 0 4,70 71-4,0-53 3,0-1-2,-106-17 1,0 18 0,0-18 0,-17 0 0,-53 0 1,-1 0-2</inkml:trace>
    </iact:actionData>
  </iact:action>
  <iact:action type="add" startTime="121279">
    <iact:property name="dataType"/>
    <iact:actionData xml:id="d17">
      <inkml:trace xmlns:inkml="http://www.w3.org/2003/InkML" xml:id="stk17" contextRef="#ctx0" brushRef="#br0">25259 6244 0,'0'53'3,"0"35"4,0 0 3,0 1-3,0-1 1,0 18 0,0-53 0,0 35 0,53 18 1,-36-36-2,-17 1 2,18-18-2,-18 0 1,0-1 0,0-16 1,18 34-1,-18-52-1,0 0 2,17 35-2,-17-18 9</inkml:trace>
    </iact:actionData>
  </iact:action>
  <iact:action type="add" startTime="123263">
    <iact:property name="dataType"/>
    <iact:actionData xml:id="d18">
      <inkml:trace xmlns:inkml="http://www.w3.org/2003/InkML" xml:id="stk18" contextRef="#ctx0" brushRef="#br0">25382 8326 0,'0'17'124,"0"18"-113,0-17-3,0 35-2,0 0 3,0-18-3,0 36 5,0-18-6,0 0 6,0 17-6,0-35 4,0 1-2,0-19 2,0 1-1,0 0 6,-17-18 85</inkml:trace>
    </iact:actionData>
  </iact:action>
  <iact:action type="add" startTime="124119">
    <iact:property name="dataType"/>
    <iact:actionData xml:id="d19">
      <inkml:trace xmlns:inkml="http://www.w3.org/2003/InkML" xml:id="stk19" contextRef="#ctx0" brushRef="#br0">25682 9331 0,'0'-18'238,"0"1"-110,-17 17-114,-1 0 3,-17 0-10,17 0 25,0 17-15,1-17 4,17 18-2,-18 0-13,0-18-2,1 17 10,-1 1-6,1 0 0,-1-1 16,0-17-16,1 0 0,-1 18 1,18-1 328,18-17-322,-1 0-6,1 0-3,17 0 10,0 0 57,1 0-49,-19 0-17,1 0 2,17 18-1,-17-18 8,0 0-7,-1 18-4,1-18 21,-1 17-20,1-17 3,0 0 7,17 0-8,-17 0 32,-1 0-32,1-17 0,-18-1 1,0 0 39,0 1-13,0-1-28,0 1 6,0-1-4,0 0 95,0 1 73,0-1-154,-18 0 293,1 1-311,-19-1 9,1 0-7,0 1 10,17 17 153</inkml:trace>
    </iact:actionData>
  </iact:action>
  <iact:action type="remove" startTime="127647">
    <iact:property name="style" value="instant"/>
    <iact:actionData xml:id="d20" ref="#d19"/>
  </iact:action>
  <iact:action type="add" startTime="127649">
    <iact:property name="dataType" value="strokeEraser"/>
    <iact:actionData xml:id="d21">
      <inkml:trace xmlns:inkml="http://www.w3.org/2003/InkML" xml:id="stk20" contextRef="#ctx0" brushRef="#br1">25647 9278 0,'0'18'16,"-18"-1"-2</inkml:trace>
    </iact:actionData>
  </iact:action>
  <iact:action type="add" startTime="128217">
    <iact:property name="dataType" value="strokeEraser"/>
    <iact:actionData xml:id="d22">
      <inkml:trace xmlns:inkml="http://www.w3.org/2003/InkML" xml:id="stk21" contextRef="#ctx0" brushRef="#br1">25435 9790 0</inkml:trace>
    </iact:actionData>
  </iact:action>
  <iact:action type="add" startTime="130984">
    <iact:property name="dataType"/>
    <iact:actionData xml:id="d23">
      <inkml:trace xmlns:inkml="http://www.w3.org/2003/InkML" xml:id="stk22" contextRef="#ctx0" brushRef="#br0">25365 9260 0,'17'0'216,"-17"-17"-104,0-1-72,0 0-9,-17 18-5,-19 0-20,19 0 9,-1 0 2,1 0 15,-19 0-8,19 0-8,17 18 1,-18-18 8,0 18-19,18-1 11,-17-17-2,-1 18-5,0 0 61,18-1-40,0 1 1,0 0 34,18-18-36,0 0 51,17 0-15,-17 0-44,17-18-15,-17 0 28,-18-17 58,17 35-54,1-18 17,-18 1 2,0-1-51,17 0 162,1 18-106,-18 36-40,0-19-13,0 1 6,0 17-8,18-17 1,-1 0 13,-17-1-13,0 1-2,18 0 3,-18-1-4,18-17 76,-1 0-3</inkml:trace>
    </iact:actionData>
  </iact:action>
  <iact:action type="remove" startTime="137960">
    <iact:property name="style" value="instant"/>
    <iact:actionData xml:id="d24" ref="#d17"/>
  </iact:action>
  <iact:action type="add" startTime="137964">
    <iact:property name="dataType" value="strokeEraser"/>
    <iact:actionData xml:id="d25">
      <inkml:trace xmlns:inkml="http://www.w3.org/2003/InkML" xml:id="stk23" contextRef="#ctx0" brushRef="#br1">25294 6350 0</inkml:trace>
    </iact:actionData>
  </iact:action>
  <iact:action type="add" startTime="138550">
    <iact:property name="dataType" value="strokeEraser"/>
    <iact:actionData xml:id="d26">
      <inkml:trace xmlns:inkml="http://www.w3.org/2003/InkML" xml:id="stk24" contextRef="#ctx0" brushRef="#br1">25224 6368 0,'-18'0'119</inkml:trace>
    </iact:actionData>
  </iact:action>
  <iact:action type="add" startTime="141862">
    <iact:property name="dataType"/>
    <iact:actionData xml:id="d27">
      <inkml:trace xmlns:inkml="http://www.w3.org/2003/InkML" xml:id="stk25" contextRef="#ctx0" brushRef="#br0">22913 6262 0,'35'0'38,"-17"0"-29,-18 17 14,17 19 44,-17-1-61,18-17 1,17 17 3,-17 0-4,0 0 5,35 1-6,-36-19 5,1 1-3,-18 17 2,17-17-2,1 17 3,0-17-5,17 17 6,-35-17-5,35-1 2,18 1 0,-53 0 1,18-1-1,0 1-1,-1 0 1,1-1 0,-1 1 0,36 0 0,-35-1 0,17 1 0,-17-1 2,35 19-4,-18-19 5,53 19-6,-35-1 4,-18-35-3,18 18 3,-17-1-1,-1-17 1,0 35-3,1-35 3,-19 18-2,1-18 0,-1 0 19,1 0-10,0 0-1,-1 0 1,19 0-7,-19 18-2,19-18 2,-1 0-1,18 0-1,-18 35 2,18-35 0,-18 18-1,18-18 0,0 0 0,0 17-1,0-17 3,0 0-4,-18 0 4,36 0-4,-18 0 3,-18 0-1,35 0 3,-34 0-7,-1 36 4,0-36 0,0 0 1,-17 0 7,0 0-9,17 0 1,-17 0 0,17 0 0,-17 0 1,-1 0-2,19 0 2,16 0-2,-34 0 10,17-18-8,18 18-3,-35-18 3,-18 1-2,18 17 3,17-18-5,-18 0 22,19 1-12,-1-1 0,-17 0 17,-18 1-16,17 17-8,19-18 0,-36 1 1,35-1-2,18-35 2,-36 53-1,1-18 1,35-17-3,-35 0 4,-1 35-3,19-18 2,-1-17-2,-18 17 0,19 18 1,-19-17 2,36 17 14,-35-36-17,0 19 0,-1 17 2,-17-18-1,53-17 1,0-1-1,-35 36-2,17-35 3,18 18-2,0-1 2,0-35-2,-18 18 2,36-1-3,-19-16 5,37-1-5,-72 35 3,1 18-2,17-35 4,0-1-7,1 19 13,34-1-8,-34 1-2,-19 17 1,1-18 0,35 18 0,-18-18 0,18 1 0,0 17 0,0-36 0,0 19 1,17-19-2,-34 19 3,-19-1 637,-17-17-629,35 0-14,-17 17 5,-18 0-1,0-17-1,0 17 2,0-17 0,18 0 16</inkml:trace>
    </iact:actionData>
  </iact:action>
  <iact:action type="add" startTime="148066">
    <iact:property name="dataType"/>
    <iact:actionData xml:id="d28">
      <inkml:trace xmlns:inkml="http://www.w3.org/2003/InkML" xml:id="stk26" contextRef="#ctx0" brushRef="#br0">25400 8273 0,'0'-18'181,"0"0"-170,0 1-6,0-1 5,0-35 4,0-17 3,0 17-1,0 35-8,0 0-1,0-35 1,0 1 8,0 34 1,0 0-10,0 1 3,0-1-4,0 0 4,0-17 6,0 17 1,0 1 66,0-18-65,0 17 7,0 0-10,0 1 1,0-1 0,0 0-7,0-35 14,0 36-5,0-36-3,18 35-7,-18-17-1,0 17 1,0 1 0,0-36 0,0 35 0,17-35 3,1 36-6,-18-19 3,0 19 1,18-1-1,-18-17-1,0 17 1,0 0 2,0-17-3,17 18 2,-17-1-4,0-35 5,0 35-3,0-17 3,0 17-4,0 1 5,0-18-5,0 17 10,0 0-7,0 1-3,0-1 11,0 0-9,0-17 16,0 17 56,0 1 104,0-19-168,0 1-1,0 18-6,0-1-2,0-17 2,0-36 7,-17 71-9,-1-18 1,18 1 1,0-1 15,0 1-8,0-1-7</inkml:trace>
    </iact:actionData>
  </iact:action>
  <iact:action type="add" startTime="153647">
    <iact:property name="dataType"/>
    <iact:actionData xml:id="d29">
      <inkml:trace xmlns:inkml="http://www.w3.org/2003/InkML" xml:id="stk27" contextRef="#ctx0" brushRef="#br0">22278 5697 0,'0'53'2,"18"-17"7,-18 34-1,17-17 0,-17 18 3,0 17-6,0 18 5,0 70-5,0 18 5,35 0-3,1 53 2,-19-18-2,1 18 1,35-70 0,-35 34 0,-18-70 0,35 53 0,-18-52 0,19 34 2,-1-17-1,-35 17-2,35-17 1,-35-71-2,18 0 3,17-35-2,-35-18 2,0-17-2,0 0 9,0-1 0,0 1-6,0 17-4,0-17 5,0 0-6,0 17 7,0-70 49,0-1-54,0-17 2,18 0-1,-18 0 0</inkml:trace>
    </iact:actionData>
  </iact:action>
  <iact:action type="add" startTime="156247">
    <iact:property name="dataType"/>
    <iact:actionData xml:id="d30">
      <inkml:trace xmlns:inkml="http://www.w3.org/2003/InkML" xml:id="stk28" contextRef="#ctx0" brushRef="#br0">21978 7091 0,'0'-35'153,"18"35"-147,52 0 0,1 0 4,17 0-4,0 0 3,0 0-1,-35 0 0,18 0 1,-36 0-3,0 0 2,-17 0 8,0 0 9,-1 0-1,1 0-6,17 0 28,-17 0-22,35 0-14,-36 0 11,1 0-13,0 0 24,-1 0 10,1 0-26,17 0 7,-17 0 1,0 0 8,17 0-17,-18 0 10,1 0-10,0 0-6,-1 0-2,1 0 1,35 0 8,-35 0 9,17 0 9,-18 0 3,1 0-28,17 0-2,-17 0 4,0 0-6,17 0 3,0 0 8,-17 0 8,0 0-8,-1 0-8,1 0 8,-1 0 1,1 0-2,0 0 18,17 0-2,-35 17-22,18-17 6,-1 0-6,1 0-2,0 0 1,-1 0 0,18 0 0,1 18 0,-1-18 0,-17 0 0,35 17 1,-36-17 9,1 0-10,17 0 37,-17 18-18,35 0 51,-36-18-64,1 0 6,0 0-11,-1 0-5,1 0 6,0 0 8,-1 0-2,1 0-11,-1 0 5,-17 17-5,36-17 5,17 0-4,-36 18 2,1-18 0,0 0 0,17 0 1,0 0-2,0 0 10,-17 0-2,0 0 251,17 0-249,-17 0-4,-1 0-2,1 0-6,-1 0 4,1 0-2,17 0 9,-17 0-7,0 0-2,17 0 10,-17 0 14,-1 0 19,1 0-2,0 0-40,-1 0 14,36 0 27,-35 0-18,17 0-14,-17-18-9,-1 18 15,19 0-11,-19-35-7,1 35 20,35-18-19,-36 18 26,19 0-24,-19 0 105,19 0-98,-1 0-5,35 0-4,-52 0 4,35 0-4,18 0 3,-19 0 6,-34 0 3,0 18 14,-1-18 280,19 18-233,-19-18-72,36 17 2,-35-17-2,-1 0 2,1 0-2,0 18 10</inkml:trace>
    </iact:actionData>
  </iact:action>
  <iact:action type="add" startTime="160806">
    <iact:property name="dataType"/>
    <iact:actionData xml:id="d31">
      <inkml:trace xmlns:inkml="http://www.w3.org/2003/InkML" xml:id="stk29" contextRef="#ctx0" brushRef="#br0">21608 6809 0,'0'-36'136,"0"19"-121,0-1 0,-18 0 26,0 18-23,1 0 87,-36 0-98,53 18 3,0 0-6,0-1 21,-18 1-9,18 0 26,0-1-28,0 1-7,0 0 10,0-1-2,0 1-7,0 17 9,0 0 15,18-35 120,-1 0-126,1 0-13,0 0 51,-1 0 42</inkml:trace>
    </iact:actionData>
  </iact:action>
  <iact:action type="add" startTime="163826">
    <iact:property name="dataType"/>
    <iact:actionData xml:id="d32">
      <inkml:trace xmlns:inkml="http://www.w3.org/2003/InkML" xml:id="stk30" contextRef="#ctx0" brushRef="#br0">25576 7161 0,'18'0'149,"35"-17"-140,-18 17 10,18 0-16,-35 0 22,-1-18-2,1 18 148,0 0-164,-1 0 8,1 0-5,0 0-5,-1-18 6,19 18 59,-19 0-63,1 0 11,17 0-10,-17 0 8,35-17-7,-36 17 4,1 0-3,0 0-4,17 0 5,-18 0-6,1 0 6,17 0-5,1 0 19,-19 0-19,1 0 11,17 0 8,-17 0 14,17 0-32,-17 0 2,-1 0-1,1 0 1,17 0 0,1 0-1,-19 0-4,19 17 7,-19-17-5,36 0 5,-35 0-6,-1 0 5,19 36-4</inkml:trace>
    </iact:actionData>
  </iact:action>
  <iact:action type="add" startTime="168211">
    <iact:property name="dataType"/>
    <iact:actionData xml:id="d33">
      <inkml:trace xmlns:inkml="http://www.w3.org/2003/InkML" xml:id="stk31" contextRef="#ctx0" brushRef="#br0">28275 5750 0,'18'0'25,"-1"-35"-3,-17 17 2,18 1 74,-18-1-66,0 0-14,0 1 28,-35 17-14,17 17-23,0-17-4,-17 36 5,0-1 6,17-17-9,-17 17 11,17-35-11,1 18 8,17-1 90,0 18-66,35-17-21,0-18-12,-17 0 19,0 0-9,-1 0 50,1 0-44,-1 0 24,-17-18-6,0 1-31,0-1 23,0 1-16,0-19 24,0 54 96,0 0-128,0 52 9,0-35-11,0 1 5,0 34-6,0-52 5,0 35-4,0-36 3,18 19-1,0-1-1,-1-17 2,1-18 65,-18 17-60,0 1-5,0 0 25,0 17-30,0-18 213,-18-34-207,1-1 28,17 1-23,0-1 25,0 0 56,-18-17-16,18 17-47,0 1-9,0-1 15,0 0-14,0 1 159,0-19-160,0 19-1,0-1 9,18 18 42,-1 0-43,-17 18 152,0-1-173,0 1-4,0 0 4,0-1-4,0 19 10,0-19-7,0 1 31,18 0-15,-18-1 39,0 1-56,0 0 0,0-1 7,0 1 1,0-1 15,-18-17-8,1 0-14,-1 0 0,0 0-2,1 0 1,-54 0 9,54 0 6,-19-17-15,19-1 98,17-17-74,0 17 0,0 1-22,0-1-5,0 0 5,0 1 6,0-19 5,0 19-12,17-1 23,-17 0-9,0 1-15,18-1 16,0 18-16,-1-17 9,19-1-2,-19 18-6,1 0-2,-1 0 9,1 0-7,-18-18 23,18 18-24,-1 0 7,36 0-5,36 0-4,-1 0 3,70 0-2,-52 0 2,0 0 16,0 0-23,-88-17 2</inkml:trace>
    </iact:actionData>
  </iact:action>
  <iact:action type="add" startTime="174350">
    <iact:property name="dataType"/>
    <iact:actionData xml:id="d34">
      <inkml:trace xmlns:inkml="http://www.w3.org/2003/InkML" xml:id="stk32" contextRef="#ctx0" brushRef="#br0">21890 6844 0,'17'0'254,"1"0"-221,0 0 47,-1 0-73,19 0 1,-1 0-1,0 0 9,-17 0-6,35 0 143,-36 0-144,1 0 4,0 0-4,-1 0-3,19 0 5,-19 0 5,1 0 0,0 0 65,17 0-35,-18 0-4,1 0-26,17 0-11,-17 0 27,0 0 23,-1 0-30,1 0-18,0 0 2,17 0 7,-18 0-8,1 0 1,35 0-3,-35 0 10,35 0-6,-36 0-4,1 0 5,17 18-6,-17-18 5,17 17-3,-17-17 2,-1 0-2,19 0 2,-19 0 0,1 0 5,0 0-6,-18 18 15,17-18 13,18 0-21,-17 0-10,17 17 6,-17-17 12,0 0-15,-1 0-2,1 0 4,17 18-3,-17-18 1,-1 0 15,19 0-14,-19 0 22,1 18-14,0-18 24,-1 0-9,1 0-25,17 0 41,-17 0-9,0 0-14,-1 0-18,1 0 11,-1 0 7,1 0-9,0 0-1,-1 0 1,1 0-9,0 0 2,17 0-2,-17 0 9,17 0-9,-18 0 19,1 0-19,0 0 25,-1 0-16,1 0 4,35 0-6,-35 0-5,34 0-3,19 0 4,-36 0 5,1 0-9,-1 0 9,-17 0 4,-1 0-10,1 0-2,-1 0 6,1 0-5,0 0 8,-1 0 48,19 0-32,-19 0-16,1 0-6,0 0-4,17 0 11,-18 0-9,19 0 0,-19 0 0,19 0 0,-1 0 0,0 0 0,0 0 5,36 0-9,0 0 2,-36 35 3,35-35 0,1 18 0,-18-1-4,-18-17 5,18 0-3,-18 0 4,1 0-6,-1 0 6,0 36-6,0-19 34,-17-17-15,17 18-15,-17-18-1,0 0-1,-1 0 1,19 0 0,-1 0 8,0 0-6,-17 0-4,35 0 4,0 17-4,-36-17 4,36 0-4,-35 0 4,35 0-4,-18 36 4,-17-36-4,17 0 6,-17 0 19,-1 0-7,1 0-18,-1 0 2,36 0 9,-35 0-10,0 0 43,-1 0-11,19 0-22,17 0-10,-36 0 0,36 0 0,-18 0 2,1 0-1,-1 0-1,18 0 1,-36 0 11,-34 0 195,-71 0-204,35 0-4,17 0 3,-34 0-2,-18 0 2,-18 0-2,35 0-1,-17 0 3,0 0 0,0 0-3,70 0 3,-17 0-1</inkml:trace>
    </iact:actionData>
  </iact:action>
  <iact:action type="add" startTime="178671">
    <iact:property name="dataType"/>
    <iact:actionData xml:id="d35">
      <inkml:trace xmlns:inkml="http://www.w3.org/2003/InkML" xml:id="stk33" contextRef="#ctx0" brushRef="#br0">24659 6967 0,'18'0'94,"17"-17"-64,-17 17-15,17 0-10,0-18 4,18 18-3,-18 0 2,36 0 0,-53 0 0,17 0 0,-17 0 0,-1 0 1,1 0 12,-1 0-17,1 0 10,17 0 2,-17 0-7,17 0 15,-17 0-13,0 0 34,-1 0-23,1 0-13,0 0 6,-1 0-7,18 0 11,-17 0-3,0 0-1,17 0-8,0 0 3,18 0-4,-35 0 4,52 0-4,-52 0 4,35 0-4,-35 0 5,-1 0-6,18 0 6,-17 0-6,17 0 11,1 18-8,-1-1 0,18 19 0,0-19 0,0-17 0,-36 0 0,36 0 0,-35 18 1,0-18-2,-1 0 185,-17 18-176</inkml:trace>
    </iact:actionData>
  </iact:action>
  <iact:action type="add" startTime="180226">
    <iact:property name="dataType"/>
    <iact:actionData xml:id="d36">
      <inkml:trace xmlns:inkml="http://www.w3.org/2003/InkML" xml:id="stk34" contextRef="#ctx0" brushRef="#br0">22066 7302 0,'0'-17'127,"36"-18"-120,34 35 4,-17-18-4,-18 18 0,53-18-1,-17 18 5,-18-17-6,17 17 5,-34 0-4,17 0 5,17 0-4,-34 0-1,-1 0 2,18 0 0,-18 0 9,-17 0-10,35 0 2,-1 0-2,-34 0 1,35 0 2,0 0-3,-35 0 1,17 0-1,18 0 4,-36 0 5,19 0-11,-19 0 6,1 0-4,0 0 1,17 0-2,18 0 5,-36 0-6,36 0 6,-35 0-6,0 0 2,35 0 2,-36 0 7,18 0-8,-17 0 0,35 0 1,-18 0 7,-17 0-9,0 0 1,-1 0 2,18 0 12,-17 0-12,0 0-4,17 0 3,-17 0-2,-1 0 3,19 0-4,-19 0 4,36 0-4,-18 0 3,-17 35-2,17-35 1,1 0 0,-19 0 0,1 0 0,0 0 2,34 0 6,-34 18-8,17-18-2,1 0 4,-1 0-3,0 0 1,18 0 0,-35 17 0,35-17 1,-36 0 0,36 0 6,-35 0 2,0 0-12,-1 0 11,1 0-6,17 0-4,-17 0 3,35 35-3,-18-35 7,0 0 0,18 0-6,-35 0 2,35 18-2,-36-18 2,19 0 0,-19 0-2,1 0 9,17 0-7,-17 0 7,-1 0 2,1 0-11,0 0 1,-1 0-2,36 0 9,-35 0-5,52 0-3,1 0 2,35 0-2,-18 0 1,-17 0 0,17 0 0,-18 0 0,-17 0 0,18 0 0,-18 0 0,-36 0 0,1 0-1,0 0 42,17 0-35,0 0 3,0 0-8,18 0-2,-17 0 0,-19 0 1,19 0 1</inkml:trace>
    </iact:actionData>
  </iact:action>
  <iact:action type="add" startTime="190263">
    <iact:property name="dataType"/>
    <iact:actionData xml:id="d37">
      <inkml:trace xmlns:inkml="http://www.w3.org/2003/InkML" xml:id="stk35" contextRef="#ctx0" brushRef="#br0">25206 8167 0,'-18'0'92,"1"0"-73,-19 0-11,19 17 5,17 19 20,-18-19-17,0-17-7,1 18 5,17 0-6,0-1 8,0 1 10,0 17-18,0-17 15,0-1 9,0 1 16,0 0-33,0-1-7,0 19 9,0-19-9,0 1 15,0 17 2,0-17 63,0-1-79,0 19-2,0-19 1,0 1 8,0 0-9,0-1 1</inkml:trace>
    </iact:actionData>
  </iact:action>
  <iact:action type="add" startTime="192183">
    <iact:property name="dataType"/>
    <iact:actionData xml:id="d38">
      <inkml:trace xmlns:inkml="http://www.w3.org/2003/InkML" xml:id="stk36" contextRef="#ctx0" brushRef="#br0">25665 8167 0,'0'17'238,"17"19"-205,1-19-10,-18 1 25,0 0-31,17-1-2,-17 1-8,0 0 27,0 17 4,0-18-22,18-17 144,-18 18-135,0 17 15,18-35-30,-18 18 91,0 0-69,0-1-15,0 1-10,0 0 11,0 17-9,0-18 0,0 1 75,0 17-43,0-17 62,0 0-54,0-1-32,0 1-1,0 0-9,0 17 193,0-17-185</inkml:trace>
    </iact:actionData>
  </iact:action>
  <iact:action type="add" startTime="222013">
    <iact:property name="dataType"/>
    <iact:actionData xml:id="d39">
      <inkml:trace xmlns:inkml="http://www.w3.org/2003/InkML" xml:id="stk37" contextRef="#ctx0" brushRef="#br0">21837 7073 0,'18'0'302,"17"0"-167,-18 0-71,1 0-37,0 0 219,-1 0-239,1 0 11,0-17 4,-18-1-6,17 18 8,1 0 0,0-18 9</inkml:trace>
    </iact:actionData>
  </iact:action>
  <iact:action type="add" startTime="234826">
    <iact:property name="dataType"/>
    <iact:actionData xml:id="d40">
      <inkml:trace xmlns:inkml="http://www.w3.org/2003/InkML" xml:id="stk38" contextRef="#ctx0" brushRef="#br0">11889 13741 0,'35'0'30,"-17"0"11,-1 0-33,18 0-1,1 0 0,34 0 2,-17 0-1,35 0 0,-17 0 1,17 0-2,0 0 2,36 0-2,-1 0 2,-35 0-2,-17 0 4,17 0-6,-17 0 7,-36 35-8,53-35 7,36 0-6,-54 0 4,18 0-2,1 0 5,-1 0-3,0 0-6,0 0 6,18 18-1,-35-18-1,17 17 1,-53-17 0,0 0 0,36 0 1,-53 0-1,34 0 0,-16 0-1,-1 0 2,0 0-2,36 18 2,-36-18-1,18 0 0,18 0-2,-1 0 4,-17 0-3,35 0 3,-35 0-5,35 0 6,1 0-6,52 0 6,-18 0-5,36 0 2,-18 53 0,-17-53 0,-1 17 0,-35-17 1,18 0-1,-71 0-1,18 0 1,-35 0 0,-1 0 9,1 0-1,0 0 1,17 0-8,0 0-4,1 0 6,17 0-6,-18 0 6,-18 0 11</inkml:trace>
    </iact:actionData>
  </iact:action>
  <iact:action type="add" startTime="241355">
    <iact:property name="dataType"/>
    <iact:actionData xml:id="d41">
      <inkml:trace xmlns:inkml="http://www.w3.org/2003/InkML" xml:id="stk39" contextRef="#ctx0" brushRef="#br0">8273 15134 0,'17'-17'192,"19"17"-182,34 0-5,-35 0 5,54 0-4,-1 0 3,71 0-2,-36 0 1,-35 0 0,36 0 0,-19 0 0,-16 0 0,17 0 0,35 0 0,-88 0 0,-1 0 0,19 0 0,-36 0 0,1 0 1,-1 0-2,35 0 2,1 0-2,-53 0 3,35 0-5,17 0 4,-35 0-2,54 0 2,-1 0-2,18 0 2,-18 0-2,0 0 2,-17 0-2,17 0 1,-35 0 0,17 0 0,-17 0 0,18 0 0,-36 17 0,18-17 0,35 18 0,-35-18 0,35 0 0,-35 0 0,35 0 1,18 0-2,-18 0 3,-52 0-4,52 0 3,18 0-2,-53 0 3,35 0-3,0 0 2,18 0-2,-53 17 4,52-17-6,19 36 3,-1-19 0,1-17 0,17 0 0,-53 18 0,-17-18 0,-18 0 0,35 0 0,-35 0 0,35 0 0,-70 0 0,52 0 0,1 0 1,-18 18-2,17-1 1,1 1 0,52 0 1,-52-18-1,35 0-1,52 35 2,-17-18-3,36-17 4,-18 0-4,-18 0 3,17 0-2,-16 36 1,16-36 0,-69 0 0,-1 0 0,-18 0 0,18 17 2,-52-17-3,-1 18 1,0-18 0,18 0 0,-17 18 8,-1-18 48</inkml:trace>
    </iact:actionData>
  </iact:action>
  <iact:action type="add" startTime="252202">
    <iact:property name="dataType"/>
    <iact:actionData xml:id="d42">
      <inkml:trace xmlns:inkml="http://www.w3.org/2003/InkML" xml:id="stk40" contextRef="#ctx0" brushRef="#br0">21696 15311 0,'17'0'334,"19"0"-324,17 0-4,-18 0 4,-17 0-4,34-18 4,1 18-5,-17 0 5,-1 0-1,36 0-3,-1 0 2,-17 0-1,0 0 5,17 0-7,19 0 2,16 0 1,54 0 1,-35 0-2,-36 0 1,0 0 1,36 0-1,-36 0 0,-18 0 0,-52 0 9,17 0 22,1 0 90,-19 0-121,36 0 2,18 0-6,-36 0 7,0 0-4,18 0 2,-35 0 7,35 0 45,-18 0-44,-17 0-10,-1 0 2</inkml:trace>
    </iact:actionData>
  </iact:action>
  <iact:action type="add" startTime="254148">
    <iact:property name="dataType"/>
    <iact:actionData xml:id="d43">
      <inkml:trace xmlns:inkml="http://www.w3.org/2003/InkML" xml:id="stk41" contextRef="#ctx0" brushRef="#br0">25400 15258 0,'18'0'110,"70"0"-100,-53 0-2,53 0-4,-17 0 7,17 17-6,-35-17 5,70 18-3,-34-18 2,34 0-2,-52 0 2,-18 0-2,17 0 2,-17 0-1,0 0 0,-35 0-1,35 0 0,-1 0 1,-16 0 2,-1 0 14,0 0-7,1 0 5,-19 0-6,36-35 0,-35 35-6,-1 0-4,72 0 5,-19 0-7,36 0 6,-35 0-4,17 0 4,-18-18-4,-34 18 5,-19-18-6,1 18 43,-1 0-23,19 0 239,-19 0-253</inkml:trace>
    </iact:actionData>
  </iact:action>
  <iact:action type="add" startTime="260325">
    <iact:property name="dataType"/>
    <iact:actionData xml:id="d44">
      <inkml:trace xmlns:inkml="http://www.w3.org/2003/InkML" xml:id="stk42" contextRef="#ctx0" brushRef="#br0">8520 15152 0,'-18'0'11,"-17"0"3,17 0 25,0 0-32,1 0 1,-19 0 1,-34 0-2,17 0 1,-35 0 0,-36 0 0,1 0 2,-1 0-3,36 0 2,0 0-3,17 0 4,1 0-4,52-35 4,-17 35-4,17-18 10,18 0-5,0 1 10,0-1-12,0 0-2,0-17 10,0 17-6,0 1 2,0-19-5,0 19 9,0-1-11,0 1 4,0-1-3,0-17 1,0 17 0,0 0 0,0 1-1,0-19 21,0 19-11,0-1-14,0 1 7,0-1-4,0 0 11,18 1-9,-18-1-1,18 0 2,-18 1-1,17-1 0,1-17 0,0 35-1,17-35 2,0-1-1,18 19 0,-35-1-1,35 18 2,-18-35-2,18 17 3,-53 0-3,70 1 3,1-19-5,-36 19 5,71-1-4,-53 1 5,17 17-5,-17-36 3,18 36-3,-1-17 4,1 17 7,-36 0-11,1 0 2,16 0 0,-34 0 0,0 0 0,17-18 0,-17 18 8,35 0-7,-18-35-2,53 35 1,-17-18-1,17 18 3,0-18-4,-17 18 4,-1 0-4,-17 0 4,-18 0-4,1 0 4,17-17-4,-36 17 11,18 0-8,-17-35-3,0 35 2,17 0 0,0 0 0,18-18 1,18 18-1,-36-18-1,53 18 1,18 0 1,-18-17-1,18-19 1,-88 36 7,17 0-8,-17 0 0,-1 0 0,1 0 1,0 0 6,17 0-8,-18 0 2,36 0-2,-17 0 3,-1 0-4,18 0 1,17 0 2,-17 0-1,-17 0 1,34 0-2,18 0 1,-35 0-1,35 0 2,-17 0-1,-18 0 0,88 0-1,-53 0 2,18 0-2,0 0 2,-18 0-2,0 0 2,-52 0-1,16 0 2,1 0-4,-17 0 3,-1 0-3,0 0 12,18 18-16,-18-18 2,36 0 4,-18 18 0,-18-18 1,36 0-2,-18 35 2,0-35-1,-18 18 2,53-18 4,-70 0-7,17 0 3,0 0-4,1 0 11,-19 0-8,1 17-3,35-17 3,-36 0-2,36 0 3,-17 35-4,16-35 4,1 0-3,-35 0 2,35 18-3,-18-18 3,18 18 6,-35-18-6,17 0-2,0 0 1,1 0 89,-19 0 207,36 0-294,35 0-5,36 0 6,-1 0-5,1 53 3,17-53-1,18 17 0,-36 1-2,18-18 4,-35 18-4,-18-18 3,0 52-2,-17-52 1,0 0 0,-19 0 1,-34 0-2,17 0 2,-17 18 87,-18 0-80,18-1-6,-1-17-4,1 0 2,0 18-1,-1 0 2,18-1-1,-17-17 0,-18 18 0,18 0 9,17-1-10,-35 1 2,0 0-2,0 34 8,0-34-5,18 35-4,-1-18 5,-17-17-5,0 17 5,18 0-6,0-17 10,-1 17-14,-17-17 15,18 17-9,-18-17 2,0 0-2,0-1 9,0 1-8,0-1 0,-18 19 25,1-19-25,-36 1 8,17 0-8,1-18 1,0 35-3,0-17 4,17-1-3,0-17 2,-17 0-3,17 0 35,1 0 8,-1 0-34,-17 36-7,17-19 8,1-17-8,-19 0 0,-17 0-1,36 18 3,-54-1-4,1 19 5,34-36-6,-34 17 5,52-17-4,-35 0 5,36 0-5</inkml:trace>
    </iact:actionData>
  </iact:action>
  <iact:action type="add" startTime="271651">
    <iact:property name="dataType"/>
    <iact:actionData xml:id="d45">
      <inkml:trace xmlns:inkml="http://www.w3.org/2003/InkML" xml:id="stk43" contextRef="#ctx0" brushRef="#br0">26723 13670 0,'0'18'130,"0"17"-124,0-17 1,-18 35 0,18-36 10,0 1-11,0 0 10</inkml:trace>
    </iact:actionData>
  </iact:action>
  <iact:action type="add" startTime="275974">
    <iact:property name="dataType"/>
    <iact:actionData xml:id="d46">
      <inkml:trace xmlns:inkml="http://www.w3.org/2003/InkML" xml:id="stk44" contextRef="#ctx0" brushRef="#br0">29351 15117 0,'71'0'166,"52"0"-158,54 17-1,-1 18 2,18-35-1,-53 0 0,35 0 1,-34 0-3,-37 0 4,-16 0-4,-54 0 6,-18 0-7,1 0 195</inkml:trace>
    </iact:actionData>
  </iact:action>
  <iact:action type="add" startTime="279342">
    <iact:property name="dataType"/>
    <iact:actionData xml:id="d47">
      <inkml:trace xmlns:inkml="http://www.w3.org/2003/InkML" xml:id="stk45" contextRef="#ctx0" brushRef="#br0">13688 13600 0,'-53'0'185,"35"0"-177,-70 0-1,-35 0 3,-54 0-5,54 0 3,-71 0 0,-18 0 1,36 0-2,-18-53 4,70 35-4,-17 0-1,88 1 2,-17-19 1,52 36-2,0-17 1,1 17 10,-19-53-4,19 35-5,-1 18-2,0-17 4,1-1 9,17 0 7,0 1-21,0-1 1,0-17 1,0 17 1,0 1-1,0-19-1,0 19 2,0-19-1,0 19 1,0-36 7,0 0 2,0 18-10,35-1 0,-17 1-4,17-36 7,0 36-5,1 0 5,34-36-6,-52 54 5,17-19-4,-17 19 5,17-1-6,-17 1 5,17-19-3,-18 36 2,19-35 0,-1 17-4,0 18 4,18-17-1,-18 17 0,36-53 0,-18 53 1,0-18-3,70 18 3,-17-18-1,-18 18 1,1 0-3,16-52 4,-16 34-3,-36 18 2,35 0-3,-35-18 4,-36 18-4,36 0 4,18 0-5,-18 0 5,70 0-3,-35 0 2,36 0-3,-18 0 3,17 0-1,36 0 0,-18 0 0,-18 0 0,19 0 0,-19 0 0,0 0 1,1 0-3,-36 0 2,53 0 0,-17 0 1,-54 0-1,36 0 1,-18 0-1,1 0 0,16 36 0,-34-36 0,-18 17-1,-18 1 2,18-1-2,-18 19 2,-17-36-2,52 17 2,-17 36-1,-17-35-1,-19-18 2,19 35-2,-1 1 1,-35-19 1,53 1-1,-18 17-1,0 0 2,-17 18-2,0-35 3,17 17-3,-35 0 2,18 1-4,-1-1 5,-17 18 8,0-35-2,0 17-11,18 0 4,-18 36-2,0-1 3,0 18-5,0-17 6,0-36-5,0 1 2,0-1 0,0 0 9,0-17 0,0-1-9,0 1 0,-35 35-2,-1-18 3,-17 0 4,0-17-8,1 0 0,-37 17 5,-17-17-4,18-18 4,18 0-4,17 0 5,-18 0-6,36 0 6,0 0-6,-1 0 5,19 0-4,-1 0 12,1 0 63,-1 17-76,-35 1 4,0-18-3,0 0 4,-17 35-2,-36-35 0,70 0-1,1 0 3,-35 0-4,52 0 100</inkml:trace>
    </iact:actionData>
  </iact:action>
  <iact:action type="add" startTime="314702">
    <iact:property name="dataType"/>
    <iact:actionData xml:id="d48">
      <inkml:trace xmlns:inkml="http://www.w3.org/2003/InkML" xml:id="stk46" contextRef="#ctx0" brushRef="#br0">5997 17604 0,'18'0'166,"70"0"-154,-35 0-8,35 0 9,0 0-10,-35 0 8,0 0-5,-35 0 5,35 0-6,-18 0 5,-17 0-4,-1 0 2,1 0-1,17 0 2,-17 0-1,-1 0 0,19 0 0,17 17 1,-36-17-2,36 0 1,18 0 0,-18 0 0,0 18 1,0-18-2,-1 0 2,-16 0-2,17 0 2,17 0-2,-35 0 1,18 0-1,-17 0 3,-1 0-4,0 18 3,18-18-1,0 0 7,-35 0-5,35 0-4,-36 0 3,1 0-2,35 0 1,-18 0 1,0 0-2,36 0 1,-36 0 0,18 0 1,18 0-2,-18 0 2,0 0-1,17 0 0,18 0-1,-52 0 4,-1 0-6,-18 0 5,36 0-4,-17 0 11,-19 17-8,1-17-2,17 0 1,53 35 0,-52-35 1,-1 0-2,53 0 1,-17 0 0,17 0 0,0 0 1,0 0-2,-17 0 2,-1 0-1,-52 0 1,35 0-2,0 0 2,-18 0-3,0 0 2,18 0-1,0 0 3,0 0-4,18 0 5,-18 0-6,17 0 5,18 0-3,-35 0 1,18 0 0,-36 0 1,0 0-1,18 0-1,-35 0 1,35 0 0,-35 0 0,34 0 0,-16 0 1,-1 0-2,18 0 1,17 0 0,-34 0 0,17 0 0,0 0 1,17 0-1,-35 0 0,54 0 0,-19 0 1,1 0-3,17 0 4,-35 0-3,17 0 3,19 0-5,-19 0 7,18 0-8,1 0 6,-1 0-4,-18 0 3,18 0-2,1 0 1,-1 0 0,35 0 1,-34 0-1,52 0-1,17 0 1,-69 0 0,-1 0 1,-18 0-1,19 0-1,-19 0 0,-35 0 3,18 0-3,-17 0 2,-1 0-2,0 0 2,-17 0-2,17 0 3,18 0-5,-35 0 6,35 0-6,-1 0 5,-34 0-4,17 0 3,36 0-2,-18 0 3,0 0-4,35 0 3,0 0-1,-17 0 0,-1 0 0,18 0 0,-70 0 1,53 0-2,-18 0 2,-36 0-1,54 0 0,-36 0-1,0 0 4,1 0-6,16 0 5,-34 0-4,35 0 5,18 0-7,-54 0 6,54 0-2,-1 0-1,-52 0 1,53 0 0,-36 0 0,18 0 0,17 0 1,-34 0-1,-1 0 1,35 0-4,-34 0 4,17 0-2,-18 0 3,18 0-3,0 0 1,-18 0-1,36-17 3,-1 17-3,-52 0 2,35 0-2,0 0 2,-1-18-3,1 18 4,18-35-3,-36 35 1,18 0-1,-18 0 2,36-18-1,17 18 0,-17-17 0,17 17 0,-35-18 0,35 18 0,0-35 0,18 17 0,-71 18 1,36 0-2,-36-18 2,-17 18-2,-1 0 3,1 0 7</inkml:trace>
    </iact:actionData>
  </iact:action>
  <iact:action type="add" startTime="328341">
    <iact:property name="dataType"/>
    <iact:actionData xml:id="d49">
      <inkml:trace xmlns:inkml="http://www.w3.org/2003/InkML" xml:id="stk47" contextRef="#ctx0" brushRef="#br0">22719 15646 0,'-18'0'95,"-17"0"-87,-36 0 0,36 0-1,-53 0 2,-71 0-2,0-71 3,-52 53-5,17-17 6,-36-53-5,54 70 5,0-52-6,17 17 6,0 18-6,36-18 5,-1 17-4,-17-52 4,71 71-4,-1-19 4,53 19-4,-17-19 3,0 19-2,17-1 1,18 0 9,0-17-10,0 18 9,0-1-8,0 0 1,0 1-2,0-1 2,0-17-2,0-1 4,0-16 4,18-19-10,17 18 5,71-17-4,-36 34 6,89-52-8,0 17 6,17 19-3,-17-37 4,17 54-2,19-71-2,51 36-1,-16 17 0,-19-18 3,1 36-1,35 0 0,-35-1 0,17 1 0,36 35 0,-36 0 0,35 0 1,1 0 0,-36 0-3,18 0 4,-17-18-3,34 18 3,1 0-5,-1 0 4,-34 0-1,34 0 1,36 0-3,-18 0 3,-17 0-2,0 0 3,-36 0-4,0 0 5,-17 0-5,-1 0 3,19 0-2,-19 0 1,-34 0 0,17 0 0,-18 0 0,1 0 0,34 0 1,1 0-2,0 36 2,17-19-3,-53 1 2,36 17 0,0 1 3,-54-1-7,-16-17 9,-54-18-9,18 0 5,-18 17-2,-18 18 1,-34-35 0,-19 0 1,36 18-2,-18-18 2,-17 0 6,0 18-7,-1-18 49,-17 35-47,18 0-4,17-17 4,-35 17-4,18 18 4,0-35-5,-18-1 5,0 36-3,0-35 2,0 35-2,0-36 0,0 36 2,0-17-2,-36 17 2,-34 0-2,-1-18 2,36 0-1,-71 53-1,18-70 3,-53 52-4,88-52 3,-18 0 0,-17-18-2,-18 35 1,18-35-1,17 18 2,19-18-2,-1 17 2,35-17-2,-35 0 3,0 18-4,18-18 4,-36 0-4,-17 35 4,-35-17-4,52-18 3,-17 17-2,-18 1 3,18 35-4,-36-35 3,107-18 0,-36 17-3,0-17 2,0 0 0,-18 36-1,36-36 1,-35 0 2,-1 0-3,1 0 2,-1 0-1,0 0 0,1 17 0,-18 1 1,-36-18-3,1 35 3,-36-17-2,18-1 3,-18 1-4,-17 0 3,-71 17-1,70 0 1,-52 1-3,17-19 2,1 1 1,34-18-1,19 0-1,-19 0 2,36 0-1,-71 0-1,36 0 2,-18 0-2,106 0 1,-36 0 0,54 0 1,-1 0-2,1 0 2,52 0-2,-35 0 3,35 0-4,-52-18 5,52 18-6,-17 0 5,17 0-4,-35 0 6,-35 0-8,53 0 5,-106 0-2,-18 0 3,53 0-4,-52 0 2,52 0 0,-18 0 1,54 0 0,-19 0-2,19 0 2,35 0-3,-36 0 3,-17 0-1,0 0 0,0 0 0,-18 0 1,17 0-3,37 0 4,-37 0-3,19 0 3,-18 0-4,35 0 4,-35 0-5,17 0 5,-35 0-2,36 0 1,-19 0-2,54 0 0,0 0 1,17 0 0,-17 0 360,17 0-353</inkml:trace>
    </iact:actionData>
  </iact:action>
  <iact:action type="add" startTime="351264">
    <iact:property name="dataType"/>
    <iact:actionData xml:id="d50">
      <inkml:trace xmlns:inkml="http://www.w3.org/2003/InkML" xml:id="stk48" contextRef="#ctx0" brushRef="#br0">9984 17798 0,'-36'0'118,"1"0"-100,0 0 23,-1 0-20,-16 0-10,34 0 4,-17 0-8,17 0 1,0 0 8,1 0 24,-19 0-15,19 0-18,-18 0 2,-36 0-1,0-18 0,54 18-1,-18 0 1,-1-35 1,19 35-3,-1 0 10,-35-18 58,35 0-58,-17 18-6,17 0-6,1 0 12,-1 0 9,-17-17 14,17-1-28,1 1-6,-1 17 5,-17-18-4,17 18 3,-17-35-1,17 17 16,-17 0-17,17 18 10,-17-35-10,17 17 2,-17 18-1,17 0 1,1-17-2,-18-1 9,35 0 23,-18 18-30,0-17 1,-35-1 6,18-17-11,-18 17 20,35 1-18,18-1 9,-17 18-8,-1-18 0,18 1 4,-35-1-4,17 18-4,-17-35 5,17 17-1,-17 18 0,0-35-1,0 17 3,35 1 7,-18 17-11,0-18 9,1-17-5,-1-1-4,0 19 3,-17-18-1,0-1-1,17 36 15,18-17-17,0-1 1,0-17 3,0 17-2,0 0 1,0 1 0,0-19 0,0 19 0,0-18 0,0 17-1,0-17 1,0 17 0,0 0 1,0 1-2,0-1 1,0 0 11,0 1-15,0-1 7,18 1-5,-18-1 2,35-17 0,-17-18 1,35 0-1,-18 18-1,-17 17 1,-1 0 1,-17 1 7,18-1-8,-1 18 0,-17-18 2,18 1-5,17 17 4,-17-36-2,0 19 2,17-19-1,0 36 1,-17-35-2,17 0 3,0 17-4,-17 1 4,35-19-4,-35 36 3,17 0-2,18-17 2,0-1-2,0 18 10,-18-35-10,-17 35 1,17 0 0,18 0 0,0-18 1,17 18-2,1-17 2,-18 17-1,35 0-2,-53-18 3,36 18-2,-18-35 2,-36 35-2,36 0 3,-18-18-4,18 0 10,0-17-6,-35 35-4,35-18 5,0 1-6,-36-1 6,54 1-6,0-19 4,-36 36-2,35-17 1,-17 17 1,-35 0-1,52-18 0,-52 0 0,0 18 0,17 0 0,-17 0 1,17-17-3,-17 17 3,17 0 9,0 0-12,18-18 20,-35 18 20,17 0-38,-17 0 8,-1-18-8,1 1 0,17 17 0,18 0 0,0-18 10,-35 18-11,17 0 1,18 0-3,-36 0 5,36 0-3,-17 0 2,-1 0-1,35 0 1,-17 0-3,0 0 5,18 0-5,-1 0 3,-34 0-3,34 0 5,1 0-6,17 0 4,-17 0-1,-36 0 1,53 0-3,-35 0 2,-18 0 0,18 0 2,-18 0-3,18 0 2,0 0-2,18 18 1,-18-18 0,17 17 0,1-17 0,17 18 0,0-18 1,0 35-2,18-35 2,-18 18-3,-17 0 4,0-18-3,-19 17 2,1-17-3,18 36 5,-18-36-4,35 17 0,-17-17 1,-1 18 1,18-18-2,-35 0 0,53 17 1,-71-17 1,18 36-2,-17-36 2,17 0-2,-1 17 2,1 1-1,18 0-1,-18-18 2,53 35-2,-36-17 2,18-1-2,1 1 3,16 17-3,1 18 4,18-35-6,-36 17 6,-18-35-7,1 18 6,-18-18-4,-18 0 4,18 17-3,-18-17 2,1 0 6,-19 0-7,1 0 7,17 18-7,18 35 2,0-36 8,-35-17-14,88 18 6,-54-18-3,19 0 3,0 35-5,-18-35 5,-1 0-4,19 0 4,-18 18-3,17-18 3,-34 0-4,17 18 3,-18-18-2,-17 17 3,-1 1-5,1 0 21,-1-18-20,1 0 18,0 17-15,-1 18 8,1-35-11,17 0 28,-35 18-8,18 0 4,0-1-23,-18 1 8,0 0-5,0 17-3,0-17 1,0-1-1,0 18 2,0-17-2,0 35 2,0-18-1,0 1 0,0-1 0,0 0 0,0-17 1,0 35-2,0-18 3,-18 18 6,0-53-10,1 35 9,-1 0-3,0-35 4,-17 18-3,17 0 18,1-1-23,-1-17 8,1 18-8,-19 0 8,1-18-1,17 17-4,1-17-5,-1 18 3,0-18-2,18 18 2,-17-1 10,-36-17-5,35 18 2,-17 17-10,17-35 4,1 0-4,-19 0 3,1 18-2,-18-18 2,36 0 0,-36 0-2,17 0 1,1 0 0,0 0 0,-36 0 0,-17 35 1,18-17-2,-19-18 2,19 17-2,-18-17 3,35 18-4,0-18 3,-18 0-2,18 35 4,0-35-5,18 0 1,0 0 1,-18 18 0,18-18-1,-36 0 3,18 0-3,18 0 0,-18 0 1,-35 0 0,0 0 1,-1 0-3,1 0 5,18 0-4,-19 0 1,37 0 0,-37 0 3,19 0-6,17 0 3,-35 0-1,17 0 3,18 0-3,18 0 2,-36 0-2,36 0 4,0 0-6,-18 0 7,-18 0-9,36 0 6,-18 0-2,-17 0 4,-1 0-5,53 0 2,-52 0 0,-1 0 0,18 17 0,-52-17 0,69 18 1,-34-18-3,-19 35 4,-16-35-3,16 18 1,-34 0-1,35-1 4,-18-17-5,18 0 5,0 53-6,35-35 4,17-18-3,-17 0 5,-17 18-6,52-18 5,-52 0-4,17 0 1,-18 0 3,1 0 0,-19 52-5,19-34 4,-18-18 0,17 0-2,-17 18 2,17-18-3,-17 0 3,35 35-1,18-35 0,0 0-1,17 0 3,0 18-4,1-18 3,-1 0-1,1 0 1,-1 0-1,0 0 0,1 0-2,-19 0 5,19 0-6,-19 0 7,19 0-8,-36 0 54,35 0-51,-105 0 3,-18 0-4,0 0 1,17 0 2,-35 0-1,54 0 1,-1 0-2,70 0 0,1 0 1,17 0 1</inkml:trace>
    </iact:actionData>
  </iact:action>
  <iact:action type="add" startTime="357314">
    <iact:property name="dataType"/>
    <iact:actionData xml:id="d51">
      <inkml:trace xmlns:inkml="http://www.w3.org/2003/InkML" xml:id="stk49" contextRef="#ctx0" brushRef="#br0">23054 17780 0,'-18'0'166,"1"0"-155,-36 0-5,-18 0 5,-35 0-7,-52 0 6,52 0-3,-18 0 2,36 0-3,35 0 2,36 0 1,-1 0 79,-17 0-63,17-18-17,-17-17 17,17 35-20,-17-35 7,-36 17-8,1 18 7,-18-35-3,-36 0-2,-70 17 1,71-35 1,-1 35 1,36-17-2,-71-35 1,89 52 2,-1 0 0,-35-17-6,106 17 5,-53 1-2,36 17 3,-19 0-4,-17 0 4,18-36-3,0 19 2,0 17-3,35-18 5,-18 18 11,0-17 10,1 17-8,17-18-16,-18 0 2,-17 1-2,17 17 26,-17-36-30,35 19 46,0-19-26,0 19-14,0-1-1,0-17-5,0 17 10,0 1-4,0-19-2,0 19-2,0-1 2,0-35 1,18 35-2,17-17 1,0 0 1,-17 0-1,-1 17 0,36-17-1,-35-1 3,17 1-4,0 35 3,18-53-2,0 18 3,-17 0-4,-1-1 7,18 19-10,0-36 7,-36 53-3,54-35 4,-36-1-7,0 19 6,1-1-3,-36 0 1,35 1 0,0-1 0,-35 0 0,71-17 1,-54 35-2,36-17 1,0-1 0,-17 0 0,34-17 1,1 35-2,17-18 1,18-17-1,-36 17 3,1-17-4,-1 35 3,19 0-2,-54-17 2,35 17-2,-17-36 2,-35 36-2,17-17 3,18 17-4,-18-18 2,18 18 8,-35 0-8,35-18 1,-18 18-1,0 0-1,-17 0 2,17 0-2,1 0 2,34 0-1,-17 0 0,0 0 0,18 0 0,-18 0-1,-18 0 3,18 0-3,-18 0 1,18 0 0,0 0 2,-18 0-4,0 0 3,1 0-3,34 0 5,-17 0-4,-18 0 1,36 0-1,-18 0 1,0 0 0,17 0 1,-17 0-2,-17 0 1,16 0 1,-34 0-2,53 0 1,17 0 0,-18 0 1,1 0-2,-18 0 1,17 0-1,1 0 3,0 0-4,-19 0 5,1 0-6,18 0 6,-36 0-5,1 0 2,16 0 0,-34 0 1,35 0-1,0 0 0,0 0-2,35 0 3,-17 0-2,-1 0 2,-35 0-1,18 0 0,18 0 1,-36 0-2,18 0 1,18 0 0,-36 0 1,0 0-2,0 0 2,1 0-2,-1 0 3,36 0-4,-54 0 5,18 0-6,1 0 5,17 18-4,-36 0 7,36-18-9,-17 17 3,16-17 1,19 0 0,-53 18 0,70 0 1,18 17-2,-18-18 1,-18 1 1,36 0-1,-70 17-1,-1-17 0,-18-18 1,19 0 1,-19 0 1,1 17 6,0 19 0,-1-19 1,1-17-13,0 18 7,-18 17 3,17-17 2,1 17-1,-1-17-6,-17-1-1,0 1 0,18 0 0,0 17 0,-18 0 0,35 0 0,-35 18 8,0-35 1,0 35-9,18-35 8,-18 17-7,0-18 7,0 1-10,0 0 4,0-1-4,0 1 3,0 17 6,0-17-7,0 0 1,-18 17-2,-17 0 1,17-35 0,-17 53 0,-18-18 0,-18-35 0,18 36 1,1-19-2,-1 1 2,-18 35-3,-17-18 4,53-35-4,-89 53 5,18-18-5,18 1 3,-18 34-3,0-35 4,18 1-3,18-19 3,-36 1-5,35 0 5,-52 52-4,35-52 4,17-18-4,18 17 3,-17-17-1,-1 36 0,53-19 0,-70 1 0,53-18 0,-53 0 0,52 0 0,-34 18 9,35-18-10,-1 0 2,-17 0-2,36 0 2,-54 0-3,36 0 5,0 0-4,-18 0 2,0 0-4,0 0 6,18 0-5,-18 0 4,35 0-4,-35 0 4,36 0-4,-36 0 4,17 0-2,-17 0-2,-17 0 3,-18 0-3,-36 0 4,36 0-4,0 0 4,0 0-2,17 0-1,-17 0 1,53 0 1,-1 0-3,19 0 4,-1 0 7,0 0 2,1 0 9,-19 0-13,36 17-8,-17-17 2,-1 0-2,1 0 2,-54 0-1,0 0 0,54 18 0,-54-18 0,1 0 1,34 0-2,-34 0 2,17 0-2,-18 0 2,18 0-2,18 0 3,0 0-4,17 0 4,1 0 60,-1 0-62,0 0 7,1 0 26,-1 0 38</inkml:trace>
    </iact:actionData>
  </iact:action>
  <iact:action type="add" startTime="375610">
    <iact:property name="dataType"/>
    <iact:actionData xml:id="d52">
      <inkml:trace xmlns:inkml="http://www.w3.org/2003/InkML" xml:id="stk50" contextRef="#ctx0" brushRef="#br0">20867 17268 0,'17'0'166,"1"0"-155,35 0 5,-35 0-10,35 0 3,-18 0-3,18 0 3,17 0-2,18 0 1,1 0 0,-1 0 1,-18 0-1,19 0-1,-36 0 1,-1 0 1,1 0-1,-35 0 0,0 0 0,17 18 0,0-18 1,-17 0-3,17 0 5,0 0-5,18 0 5,18 0-6,-1 0 6,-34 0-7,17 0 6,0 0-2,-18 0 0,18 0-2,-36 0 7,1 0-10,17 0 23,-17 0 30,0 0-49,17 0 2,-18 0-2,36 0 2,-35 0-2,35 0 2,18 0-2,-36 0 3,53 0-4,0 0 4,0 18-4,18-1 3,-18-17-2,1 18 2,-1-18-3,0 0 3,-17 0-2,-1 0 2,-17 0-1,0 0 1,17 0-2,1 0 1,17 0 1,-35 0-2,0 0 2,18 0-1,17 0 0,-18 0 0,-17 35 0,-17-35-2,-19 0 4,18 0-4,-17 0 5,0 0-7,35 0 12,-36 0-7,19 18 0,-1-18-1,18 0-1,-36 0 1,36 0 0,-17 0 1,-1 0-1,-17 18 10</inkml:trace>
    </iact:actionData>
  </iact:action>
  <iact:action type="add" startTime="378435">
    <iact:property name="dataType"/>
    <iact:actionData xml:id="d53">
      <inkml:trace xmlns:inkml="http://www.w3.org/2003/InkML" xml:id="stk51" contextRef="#ctx0" brushRef="#br0">24677 17462 0,'17'0'81,"1"0"-73,0 0 6,17 0-6,-17-17 0,70 17 0,-18 0-1,36 0 3,0 0-3,35 0 2,-17 0-2,17 0 2,-53 0-2,71 0 3,-71 0-5,-35 0 6,-36 0-5,1 0 5,0 0-6,35 0 35,0 0-24,-36 0-8,36 0 1,-35 0-2,-1 0 2,19 0-2,-1 0 1,0 0 9,-17 0 120,-1 0-130,19 0 0,-1 0 1,36 0 0,-36-18 0,0 18 0,36-17 0,-54-1 8,19 18-9,-1 0 3,-35-18-3,53 18 8,-36 0-5,19 0-3,-19 0 2,1 0 6</inkml:trace>
    </iact:actionData>
  </iact:action>
  <iact:action type="add" startTime="385496">
    <iact:property name="dataType"/>
    <iact:actionData xml:id="d54">
      <inkml:trace xmlns:inkml="http://www.w3.org/2003/InkML" xml:id="stk52" contextRef="#ctx0" brushRef="#br0">18574 17445 0,'35'0'30,"-17"0"-21,-1 0 30,1 17-31,-18 1 15,-53 17-15,53-17 0,-71 0 2,19-1-5,34-17 5,-35 36-3,18-36 2,-18 0 8,-18 0-12,54 0 8,-1 0-7,-17 0 2,17 0-2,-17-36 3,17-17-2,0 0 3,1 18-2,17-35-1,-18-1 0,-35 18 1,18-17 0,-18 17 0,-17-35 0,-1 52 0,0-52 2,36 70-4,0-17 4,17 17 6,-17-17-10,35 0 10,0-36-6,18 54-5,-18-19 5,53-34-3,-36 35 1,18-36-1,1 18 2,-1 18-2,-17 0 3,35-18-3,-1 0 1,37 0 1,-72 18-2,54-18 2,17 17-2,-53 1 2,36 0-2,-1 17 2,36 1-1,-35-1 0,17-17-1,-35 35 2,35-18-2,18-35 4,-18 53-6,0-18 6,1 18-3,16-17-1,-16 17 0,-37 0 2,1 0-3,-35 0 10,0 0 2,-1 0-4,-17 17 2,0 1-8,36 17 1,-36 1-2,0-1 3,0 0-2,0 36 0,-18-1-1,0 18 1,-35-35-1,36 36 2,-19-19-2,1-17 2,0 0-2,-18 0 2,35-18-3,-35 18 3,18-35-2,-18 35 1,0 0 1,-17 35-1,-1-53 1,18 18-2,-35 0 1,35-18 0,0-17 0,-35 52 0,53-52 0,-53 17 0,52-17 1,36 0 78,-17-18 282</inkml:trace>
    </iact:actionData>
  </iact:action>
  <iact:action type="add" startTime="395150">
    <iact:property name="dataType"/>
    <iact:actionData xml:id="d55">
      <inkml:trace xmlns:inkml="http://www.w3.org/2003/InkML" xml:id="stk53" contextRef="#ctx0" brushRef="#br0">31732 17956 0,'0'-17'110,"-17"-1"-102,-19 0 0,-34-17-2,-1-18 4,-35 18-4,36 17 6,-36-17-7,88-18 5</inkml:trace>
    </iact:actionData>
  </iact:action>
  <iact:action type="add" startTime="395403">
    <iact:property name="dataType"/>
    <iact:actionData xml:id="d56">
      <inkml:trace xmlns:inkml="http://www.w3.org/2003/InkML" xml:id="stk54" contextRef="#ctx0" brushRef="#br0">30797 17533 0,'53'0'583,"18"0"-575,17 35 0,36 18 0,17 18 1,-35-36-2,-18-17 2,71 52-2,-36-52 2,-70 35-1,0-36 0,-36 1-1,19-18 1,-54 0 58,-35 0 45,-17-18-104,34 1 4,-34-18-5,-89-36 2,141 53 0,-70-52-1,-71-18 2,159 70-2,-35-53 1,-18 1 0,0 17 1,36 18-1,-1 17-1,-17-88 1,35 36 9,0 34-9,0-17 0,0-17 0,0-18-1,17 52 1,19-34 0,-1 17 0,36 0 0,-54 0 0,54-17 1,-1 52-2,36-53 1,-35 36 1,52 17-1,-35-17 0,18 18 0,-18-1 0,-17 0 1,-1-17-1,-17 35-2,18 0 2,-53 0 0,35 0 0,-18 0 0,0 0 15,-17 0-22,35 18 7,-18 17 1,-17-17-1,-1-18 2,1 17-5,-1-17 3,-17 18 2,18-1-3,17 1 9,-35 17-9,0-17 1,18 53 1,-18-1-1,0-35-1,0 18 1,0 18 0,0-18 0,0 0 1,0 35-1,0-18 0,-35 1 0,17-18 1,-70 53-3,35 0 3,0-71-1,0 18 6,-53 17-12,18-34 8,-18-36-4,36 35 3,17-35-3,0 0 4,0 0-1,0 0-2,18 0 0,-18 0 2,35 0-3,-35 0 4,36 0 6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9T03:02:48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22">
    <iact:property name="dataType"/>
    <iact:actionData xml:id="d0">
      <inkml:trace xmlns:inkml="http://www.w3.org/2003/InkML" xml:id="stk0" contextRef="#ctx0" brushRef="#br0">1376 6332 0,'35'0'152,"18"-35"-145,0 35 0,35-18 2,18 18-1,0 0 0,0 0 0,70 0 0,-70 0 1,53 0-2,-36 0 2,-17 0-1,0 0 1,-18 0-3,-35 0 4,0 0-3,0 0 3,0 0-5,-18 0 3,-17 0 0,34 0 1,1 0-1,-17 0 8,17 0-8,-36 0 0,18 0-1,-17 0 1,35 0 0,0 0-1,-18 0 1,36 0 2,-18 0-3,35 0 3,-35 0-5,0 0 5,0 0-3,0 0 3,-36 0-4,36 0 3,-35 0-3,17 0 11,-17 0-9,-1 0 0,36 0 0,-35 0 1,70 0-2,-17 0 2,52 18-2,1-18 1,-1 18 0,-35-18 1,36 17-2,-36-17 2,53 0-1,53 0 0,-53 0-1,0 0 3,-17 0-3,-36 0 2,0 0-2,-17 0 2,-18 0-2,-1 0 2,-34 0-2,17 0 2,1 0 177,-1 0-179,-17 0 0,-1 0 0,1 0 1,17 0 0,18 0 9</inkml:trace>
    </iact:actionData>
  </iact:action>
  <iact:action type="add" startTime="5918">
    <iact:property name="dataType"/>
    <iact:actionData xml:id="d1">
      <inkml:trace xmlns:inkml="http://www.w3.org/2003/InkML" xml:id="stk1" contextRef="#ctx0" brushRef="#br0">5891 8132 0,'18'0'204,"53"0"-199,-1 0 2,1-18 1,-36 18-1,53 0 2,18 0-1,-53 0 1,70 0-3,-70 0 3,35 0-2,-17 0 3,0 0-4,-18 0 3,-18 0-2,0 0 2,-17 0-2,17 0 1,18 0 0,-35 0 0,17 0 1,-18 0-1,19 0-1,17 0 0,-36 0 3,36 0-3,-18-35 1,36 35 0,-36 0 1,54 0-2,-37 0 2,19 0-2,-18 0 4,17 0-6,-34 0 5,52 0 7,-35 0-12,-36 0 5,36 0-3,-17 0 3,-1 0-5,0 0 7,1 0-8,34 0 5,-17 0-2,18 0 1,-19 0 1,1 0-1,0 0 0,-17 0 1,-1 0 2,18 0-8,-36 0 14,19 0-9,-1 0-1,-17 0 3,17 0-3,-17 0 4,70 0 6,-53 0-14,0 0 7,18 0-4,-35 0 5,35 0-6,-18 0 8,0 0-9,1 0 2,16 0 3,1 0-2,-17 0 2,34 0 1,-17 0-3,0 0 2,18 0-3,-1 0 2,-17 0 0,-18 0 1,36 0-1,-53 0-1,34 0 2,19 0-2,-36 0 2,18 0-2,18 0 6,-54 0-9,54 0 6,0 0-5,-54 0 5,71 0-4,-17 0 5,17 0 3,0 0-9,18-18-3,-18 0 6,1 18 0,34-17 0,-35 17 1,-17 0-2,17 0 1,-17 0 1,-54 0 1,36 0-4,0 0 3,18 0-2,17 0 2,-35 0-2,70 0 2,-17 0-2,53 0 2,-36 0-3,-17 0 4,17 0-3,-34 0 3,-1 0-5,18 0 4,-53 0-1,17 0 0,18 0-1,-52 0 1,-1 0 0,-17 0 0,-1 0 58,1 0-35</inkml:trace>
    </iact:actionData>
  </iact:action>
  <iact:action type="add" startTime="11762">
    <iact:property name="dataType"/>
    <iact:actionData xml:id="d2">
      <inkml:trace xmlns:inkml="http://www.w3.org/2003/InkML" xml:id="stk2" contextRef="#ctx0" brushRef="#br0">11571 8008 0,'-18'0'83,"-17"0"-79,18 0 29,-1 0-17,0 0-8,1 0 25,-1 0-25,0-35 0,1 35-2,-1-18 4,18 0-4,-35 1 7,35-1-5,-18 1-4,1-19 11,-1 19 1,0-36 0,-17 17 1,35 1-9,0 18 15,0-1-13,0-17-4,0 17 4,0-17-4,0 17 4,0 0-4,0-17 5,0 18-7,0-1 15,0-35-11,0 35 6,0 1-6,0-1 0,0 0-1,0 1 2,0-1 0,0 0-2,0 1 1,0-36 0,18 35 1,-18-17 0,53-18-1,-18-17 9,-18 52-10,19-17 2,-1-1-4,18-17 4,0 18-2,-18 0 4,-17 0-6,17 17 5,0-17-5,18-1 5,-53 19-3,35 17 9,1-36-8,-19 19 16,36 17-16,0 0 0,0 0 2,0 0-2,0 0-2,-18 0 3,18 0-1,-35 0 0,-1 0-1,19 0 1,-19 0 10,1 0 4,0 17-12,-1-17-4,19 36 4,-19-1-4,18-17 2,18 35 0,-35-36 2,0 1-4,-1 0 2,19 17 1,-36-18-2,17 1 2,1 17-1,-18 18 7,0-35-6,35 17 0,-35 18-2,0 18 0,18-36 5,-18 18-8,0 35 7,0-35-5,0-18 4,0 18-3,0-18 1,0 1-2,0 17 5,-18 0-4,1 17 5,-1-35-10,-17 36 7,35-36-2,-18-17 2,0-1-1,-17 19 0,35-19 0,-18 1 9,1 0-11,-1-1 3,0 1-2,1-18 2</inkml:trace>
    </iact:actionData>
  </iact:action>
  <iact:action type="add" startTime="14373">
    <iact:property name="dataType"/>
    <iact:actionData xml:id="d3">
      <inkml:trace xmlns:inkml="http://www.w3.org/2003/InkML" xml:id="stk3" contextRef="#ctx0" brushRef="#br0">16669 8167 0,'17'0'198,"36"0"-187,-35 0-7,17-18 8,18 1-8,-18 17 8,1-18-6,-19 18 2,36 0-2,18 0 2,-1 0 0,-34 0 0,52 0 0,0 0 0,-17-18 0,-1 18 1,1-17-1,-54 17-1,54 0 2,-36 0-2,0 0 2,36 0-1,-36 0 0,18 0-2,18 0 5,-18 0-6,17 0 7,18 0-8,-35 0 8,18 0-8,-18 0 8,35 0-7,-53 0 5,36 0-4,17 0 2,-35 0 0,53 0 0,17 0 0,-35 0 2,1 0-1,-1 0-3,18 0 2,-53 0-1,17 0 2,1 0-2,-18 0 2,17 0-2,-17 0 3,18 0-4,-18 0 5,17 0-6,18 0 6,0 0-6,-35 0 4,36 0-2,-1 0 2,-35 0-2,0 0 2,0 0-2,17 0 2,1 0-2,-54 0 3,54 0-4,-1 0 2,-17 0 0,0 0 0,18 0 0,-1 0 0,-52 0 1,53 0-2,-1 0 3,-17 0-5,35 0 5,-35 0-4,35 0 5,-17 0-5,17 0 3,0 0-2,36 0 4,17 0-6,-53 0 4,0 0-2,36 0 2,-54 0-2,36 0 1,-18 0 0,18 0 0,-18 0 0,18 0 2,-35 0-3,-1 0 0,18 0 2,-35 0-2,36 0 2,-1 0-2,-18 0 3,-17 0-3,18 0 2,-18 0-3,0 0 4,35 0-4,-18 0 4,19 0-4,-1 0 4,-18 0-4,1 0 4,-18 0-4,17 0 3,1 0-2,-1 0 1,19 0 1,-54 0-1,35 0 0,19 0 0,-19 0 0,-34 0 0,16 0-1,19 0 1,0 0 1,-36 0-2,18 0 2,17 0-2,-34 0 3,34 0-4,1 0 5,-54 0-6,54 0 5,-1 0-4,-34 0 3,17 0-2,17 0 1,-17 0 0,0 0 4,0 0-8,17 0 5,-34 0-2,52 0 1,18 0 1,-53 0-1,35 0 0,-18 0 0,1 0-1,35 0 1,-18 0 1,0 0-1,18 0 1,-18 0-2,0 0 3,54 0-4,-37 0 4,37 0-5,-1 0 7,35 0-8,-53 0 7,36 0-6,-71 0 8,89 0-10,-54 0 6,18 0-1,1 0-1,-19 0 2,0 0-1,19 0-1,-19 0 1,1 53 0,-1-36 1,36-17-2,-36 18 1,-70-18 1,-18 17-2,36-17 3,17 36-4,-17-36 4,-18 17-4,52 1 3,-34-18-2,0 0 3,17 18-4,-35-18 3,-18 0-2,18 0 2,-18 0-2,-17 0 1,-1 0 1,1 0-1,17 0 9,1 0 7,-1 35-18,0-35 3,18 0-2,-18 18 2,36-18-1,-36 0 0,-17 0 4,-1 0-5,19 0 7,-19 0-7,1 0 2,35 0-2,18 17 2,-36-17-3,35 18 3,-17-18-2,-35 0 2,0 0-2,17 0 186</inkml:trace>
    </iact:actionData>
  </iact:action>
  <iact:action type="add" startTime="23760">
    <iact:property name="dataType"/>
    <iact:actionData xml:id="d4">
      <inkml:trace xmlns:inkml="http://www.w3.org/2003/InkML" xml:id="stk4" contextRef="#ctx0" brushRef="#br0">8696 10266 0,'18'0'310,"-1"0"-293,19 0-1,16 0-7,-16 0-3,17 0 4,17 0-5,18 0 4,-17 0-2,-1 0 2,54 0-2,-1 0 2,-34 0-1,87 0 0,-17 0 0,-18 0 0,-53 0 0,36 0 0,-1 0 1,-35 0-2,36 0 3,-18 0-4,17 0 3,0 0-2,-34 0 2,-1 0-2,18 0 3,-18 0-2,-35 0-1,17-18 0,1 18 2,17-17-2,-17 17 2,-1-18-2,18 18 2,-17-35 0,17 35-1,18-18 0,35 0-2,-53 18 3,36-35-2,35 35 3,-89-35-4,-17 17 4,0 1-4,-18 17 4,0 0-3,-35-18 3,18 0-4,-18 1 26,18 17-24,-1-53 8,1 17-1,-18 1-8,0 17 1,0-52 1,0 17-1,0 18 0,0-18 0,0 18 1,0-1-3,0 19 5,0-19-5,0 1 5,0-18-7,0 18 7,0-18-5,0 35 4,-18-35-4,-17 18 3,-18-18-2,18 0 2,-18 18-2,18 0 4,-36-18-5,36 35 1,-18 1 0,0-19 2,35 19-1,1 17 0,-36-18 0,35 0 0,-35 1 1,18 17-2,-36-36 1,54 19 1,-54 17-1,1-35 0,-36-18 1,35 53-2,1-53 3,-1 17-4,1 19 4,-19-19-4,19 19 4,-1 17-6,-17-18 7,35 1-5,-35 17 4,-18-36-2,53 36-1,-35 0 0,0 0 1,-18 0 0,18 0 0,0 0 1,17 0-1,-35 0-1,53 0 2,18 0-2,-18 0 3,36 0-4,-19 0 2,1 0 1,0 0-2,-18 0 3,-18 18-4,18-18 5,18 0-6,-36 18 5,19-18-4,16 0 3,-34 35-1,-1-35 2,1 17-5,17 1 4,17 0-2,-52 35 2,71-53-2,-36 35 2,0-17-2,0-1 2,18 19-1,-18-19-1,17 18 2,-17-17-2,-17 17 2,52 1-1,-17-36 1,-18 35-2,0 18 3,0-18-5,18 0 5,-71 1-3,106-19 3,-53 1-5,36 0 4,17-1-2,-53 1 2,35-1-2,18 1 2,-18 17-2,-17 1 1,17-1 0,1 0 1,17-17-2,0 35 1,-35 0 1,35-36-2,0 54 3,0-36-3,0 0 3,0 36-5,0-53 4,0 17-2,17-17 9,-17-1-6,18 1-3,-1-18 34,36 0-19,-35 17-13,0-17 7,17 0 8,0 0 25,36 36-32,-1-19-12,-52-17 5,17 0-4,-17 0 10,0 0-6,-1 0-4</inkml:trace>
    </iact:actionData>
  </iact:action>
  <iact:action type="add" startTime="26432">
    <iact:property name="dataType"/>
    <iact:actionData xml:id="d5">
      <inkml:trace xmlns:inkml="http://www.w3.org/2003/InkML" xml:id="stk5" contextRef="#ctx0" brushRef="#br0">17180 9860 0,'0'18'153,"-35"-18"-146,0 17 3,-1-17-5,-34 36 4,52-36-1,-35 0 0,0 0 1,18 17-2,0-17 1,-18 0 0,0 0-1,0 0 1,-35 0 1,-18 0-2,71 0 3,-53 0-3,17 0 2,0 0-2,1-17 3,52-1-4,-52 0 3,34-17-2,1 35 1,0-18 0,0 1 1,-1-18-3,19 17 3,-1 0-2,-17 1 1,0-19 0,35 19 0,-18 17 0,-17-36 0,35 19 0,-18 17 1,0-18 23,1-17-7,-1 35-1,0-35-17,1-1 1,-1-17 11,0 53-15,-17-52 4,18 16 1,17 19 7,0-19-8,0 1 15,0 17-13,0 1-3,0-19 2,0 19-2,0-18 1,17-1 0,-17 19 1,0-19-2,0-17 4,18 53-7,-1-52 7,36-1-5,-35 53 6,-18-36-7,35 1 1,-17 35 2,0-35 0,-18 0 0,35 17-1,0-17 1,-17 17 2,17-17-2,0-1-1,18-17 2,-35 36-1,0-1 1,-1 18-3,1-17 10,35-19-7,-36 36 9,1-17-13,0 17 6,-1 0-5,1 0 4,17 0-4,-17 0 2,-1 0-1,36 0 3,-17-36-4,17 36 4,0 0-4,-1 0 3,37 0 0,-19 0-3,-17 0 3,35 0-1,-17 0 0,17 0 0,-35 0 1,-18 0-2,36 18 2,-36-18-2,36 18 2,-54-1-2,19-17 3,-1 18-5,0-18 5,-17 18-3,17-1 3,18 18-4,0-17 2,0 0-1,53 52 2,-53-52-1,52 17 0,-87-17 1,0 17-2,-1-17 1,1-18-1,0 17 1,-1 1 25,1 0-25,-1-1 0,-17 1-1,0 17 3,18-17-3,-18 17 1,0-17-1,18 35 2,-1-36-1,-17 19 9,0-19-10,18 19 0,0 16 10,-18-34-9,0 0 7,0-1-6,35 1-1,-35 0 0,0-1 0,0 19 7,0-19-5,0 36 5,-18-35-7,1 35 1,-1-18-3,0 0 5,1 1-4,-19-1 2,1-18-3,18 19 4,-1-1-5,-17-17 6,-18 35-4,0-1 0,0-34 1,53 0 0,-53-1 1,18 1-3,-36 17 2,53-17 0,-34 17 2,16-17-3,-17 0 1,36-1 0,-36-17 1,35 18-2,-35-1 1,18 1 0,-18 0 8,35-1 15</inkml:trace>
    </iact:actionData>
  </iact:action>
  <iact:action type="add" startTime="38206">
    <iact:property name="dataType"/>
    <iact:actionData xml:id="d6">
      <inkml:trace xmlns:inkml="http://www.w3.org/2003/InkML" xml:id="stk6" contextRef="#ctx0" brushRef="#br0">4180 13705 0,'18'0'110,"0"0"-101,35 0-1,17 0-2,18 0 3,1 0-1,16 0 0,54 0-1,53 0 4,-18 0-6,17 0 5,-34 0-1,35 0-1,-36 0-2,-70 0 3,-18 0-2,-17 0 5,-19 0-9,1 0 7,-35 0 7,0 0 14,-1 0-24,19-17 10,-1 17-10,35 0 2,19-18-1,16 0 0,19 18 0,-36 0 1,-35 0-4,18 0 5,-19 0-4,-34 0 4,35-35-4,-35 35 4,-1 0-4,1 0 4,0 0-4,34 0 3,-16 0-1,-1 0 0,0 0-1,18 0 1,0 0 9,-35-17-10,-1 17 2,36 0-2,-35 0 12,17 0-12,-17 0 81,0 0-57,17 0-22,35 0-2,19 0 2,-1 0-1,0 0-1,0 0 3,-35 0-2,35 0-2,-17 0 3,-36-18-3,-17 18 4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9T03:03:36.7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6601">
    <iact:property name="dataType"/>
    <iact:actionData xml:id="d0">
      <inkml:trace xmlns:inkml="http://www.w3.org/2003/InkML" xml:id="stk0" contextRef="#ctx0" brushRef="#br0">1870 4480 0,'0'18'12,"17"-18"6,1 0 7,17 0 0,-17 0-18,35 0-1,17 18 2,-17-18 0,18 0 0,35 17 1,52 1-2,-52-18 3,71 0-4,34 0 5,19 0-6,34 0 5,36 0-4,-35 0 4,-1 0-2,54 0 6,-54 0-13,-17 0 7,-35 0-1,-53 0 1,-18 0 1,-88 0-2,35 0 1,-53 0 1,0 35-2,1-35 43,-19 0-34,1 0-9,17 0 3,-17 0-4,0 0 9</inkml:trace>
    </iact:actionData>
  </iact:action>
  <iact:action type="add" startTime="7906">
    <iact:property name="dataType"/>
    <iact:actionData xml:id="d1">
      <inkml:trace xmlns:inkml="http://www.w3.org/2003/InkML" xml:id="stk1" contextRef="#ctx0" brushRef="#br0">12153 6015 0,'-35'0'8,"17"0"-3,1 0 7,17 17-8,35-17 191,0 0-187,36 0-3,-1 0 7,1 0-8,17 0 6,0 0-4,53 0 2,-17 0 0,-36 0 0,35 0 1,1 0 0,-36 0 0,0 0-2,-17 0 1,-1 0-1,-17 0 9,-35 0-6,35 0-3,0 0 0,0 0 0,17 0 3,19 18-4,-19-18 5,18 0-6,0 0 6,36 35-6,-1-35 6,-34 0-5,16 18 4,-52-18-5,36 0 3,-19 0 0,18 0 0,0 0 1,36 0-1,-36 0 0,36 0 0,52 0-1,-35 0 2,36 0-1,17 18 0,0-18 1,-71 0 0,53 0-3,-52 0 1,-54 0 3,-52 0-3,17 0 4</inkml:trace>
    </iact:actionData>
  </iact:action>
  <iact:action type="add" startTime="9330">
    <iact:property name="dataType"/>
    <iact:actionData xml:id="d2">
      <inkml:trace xmlns:inkml="http://www.w3.org/2003/InkML" xml:id="stk2" contextRef="#ctx0" brushRef="#br0">18097 5944 0,'18'0'143,"35"0"-135,18 0 8,-18 0-8,-1 0 0,54 0 0,53 0 0,-36 0 0,54 0 0,-1 0-1,54 0 3,-54 0-4,36 0 5,-36 0-6,18 0 5,18 0-4,-71 0 5,70 0-5,-34 0 2,-1 0 0,1 0-1,-54 0 2,1 0-1,17 0 0,-18 0 0,-52 0 0,17 0 0,-70 0 0,-1 0-1,1 0 1,-1 0 0,1 0 24,0 0-22,17 0-4,-17 0 4,17 0-4,0 0 3,1 0-2,-19 0 2,18 0-2,-17 0 2,17-35-2,18 35 9,-35 0-8,0 0 0,-1 0 2,1 0-3,-1 0 0,1 0 108</inkml:trace>
    </iact:actionData>
  </iact:action>
  <iact:action type="add" startTime="39976">
    <iact:property name="dataType"/>
    <iact:actionData xml:id="d3">
      <inkml:trace xmlns:inkml="http://www.w3.org/2003/InkML" xml:id="stk3" contextRef="#ctx0" brushRef="#br0">9895 7902 0,'53'-17'247,"18"17"-230,-36-18-8,-17 18-3,17 0 8,-17-18-11,17 1 3,0 17 4,18 0-2,18 0 0,-36-18-1,18 18 1,-35 0 0,34 0 1,-34 0-1,35 0 0,-18 0-2,1 0 3,-1 0-2,18 0 2,-36 0-2,54 0 2,-36 0-1,1 0 1,34 0-3,-35 0 5,1 0-6,17 0 5,17 0-4,36 0 4,-18 0-4,0 0 5,1 0-5,69 0 5,-34 0-5,-71 0 0,0 0 3,0 0-1,-36 0 144,18 0-143,-17 0 6,0 0-7,17 0 0,0 0-1,36 0 1,-18 0 0,17 0 0,-34 0 1,-19 0 0,1 0-3,-1 0 254,1 0-254,35 0 2,-18-18 0,1 18-1,-19 0 0,1 0 74,0 0-65,-1 0-8,1 0 32</inkml:trace>
    </iact:actionData>
  </iact:action>
  <iact:action type="add" startTime="42075">
    <iact:property name="dataType"/>
    <iact:actionData xml:id="d4">
      <inkml:trace xmlns:inkml="http://www.w3.org/2003/InkML" xml:id="stk4" contextRef="#ctx0" brushRef="#br0">15716 7620 0,'36'0'158,"34"0"-150,-17 0 1,35 0-3,53 0 2,-17 0 0,-1 0 0,1 0 1,52 0-2,-70 0 3,17 0-4,36 0 4,-18 0-4,-53 0 4,18 35-4,-35-35 4,-1 18-1,-52-18 5,0 0-7</inkml:trace>
    </iact:actionData>
  </iact:action>
  <iact:action type="add" startTime="52728">
    <iact:property name="dataType"/>
    <iact:actionData xml:id="d5">
      <inkml:trace xmlns:inkml="http://www.w3.org/2003/InkML" xml:id="stk5" contextRef="#ctx0" brushRef="#br0">4092 12559 0,'18'0'157,"70"0"-150,0 0 3,36 0-4,17 0 5,-18 0-6,18 0 6,18 0-6,-53 0 4,17 0-2,1 0 2,-36 0-2,-35 0 2,-35 0-1,17 0 0,-17 0 0,-1 0 40,19 0-40,-19 0 1,36 0-2,-35 0 4,52 0-6,1 0 6,-18 0-7,0 0 7,0 0-6,-36 0 4,1 0 7,17 0 48,0 0-48,36 0-7,-18 0 8,17 0-12,-34 0 6,17 0-6,17 0 5,-35 0-4,18 0 5,-35-18-5,17 18 9,1-17-4,-1-1 19,-18 18-22,1 0 0,53-35 1,-54 35-1,1 0 0,0 0 0</inkml:trace>
    </iact:actionData>
  </iact:action>
  <iact:action type="add" startTime="55127">
    <iact:property name="dataType"/>
    <iact:actionData xml:id="d6">
      <inkml:trace xmlns:inkml="http://www.w3.org/2003/InkML" xml:id="stk6" contextRef="#ctx0" brushRef="#br0">9437 12277 0,'17'0'38,"1"0"46,35 0-37,-35 0-40,35 0 0,-36 0 3,54 0-4,-1 0 6,1 0-9,-36 0 7,18 0-3,18 0 4,-54 0-6,36 0 6,-18 0-3,1 0-3,-1-18 3,-17 18 1,35 0-1,-18-18 1,-18 18-2,19 0 3,17 0-4,-36 0 1,36 0 3,-35 0-3,35 0 3,17 0-5,-34-35 5,-1 35-5,0 0 5,36 0-4,-54 0 5,36-18-5,-17 18 3,-1 0-3,0-17 3,0 17-1,1 0 0,34 0-1,-17 0 1,-18 0 1,36 0-2,0 0 2,-1 0-1,-52 0 0,52 0-1,1 0 3,-54 0-3,54 0 3,17 0-4,-17 0 3,17 0-2,-53 0 3,36 0-4,17 0 4,-35 0-4,35 0 6,-70 0-9,52 0 8,-17 0-5,-18 0 3,54 0 0,-19 0-1,18 0-2,-17 0 2,17 0 0,-35 0 1,35 0-1,0 0-1,1 0 1,-19 0 0,18 0 0,1 0 0,-1 0 1,0 0-3,-17 0 3,17 0-2,0 0 3,0 0-4,-17 0 5,17 0-6,-53 0 6,106 0-5,-88 0 4,35 0-5,-17 0 5,-18 0-3,17 17 2,19-17-2,-36 18 1,-1-18 0,37 18 0,-19-18 2,1 17-4,-18-17 3,17 18-2,-17 0 2,0-18-1,0 0 2,35 0-5,0 0 6,-17 0-6,-1 0 4,-17 0-3,-17 0 5,-1 0-5,-17 0 3,35 0-1,-1 0-1,-34 17 1,53-17 1,-18 0-1,-1 18 0,-16-18 0,-1 0-1,18 0 2,-35 0-1,34 0-1,-34 0 2,53 0 0,-18 0-2,0 18 1,-18-18-1,18 0 2,0 0-2,0 0 1,-18 0 0,18 0 1,-36 0-2,36 0 3,18 0-5,-54 0 6,36 0-6,36 0 6,-72 0-6,54 0 5,-1 0-3,1 35 3,-1-35-4,19 0 2,-1 0 1,35 0-2,-70 0 2,18 0-2,-1 0 2,1 17-1,-36-17 0,53 0-1,-17 0 2,-1 18-1,1-18 0,-36 18 0,18-18 1,0 0-2,-18 0 3,18 0-4,0 0 4,0 0-5,18 0 6,-18 0-4,17 0 1,-35 0 1,54 17-4,-19 1 4,-17 0-1,35-18 0,-17 0 0,-18 0 0,35 0-2,-17 0 3,-19 0-1,37 0 1,-1 0-3,0 0 5,0 0-6,0 0 5,71 0-3,-106 0 3,18 0-5,-1 0 5,1 0-3,-1 0 2,-34 0-2,17 0 2,17 0-1,-52 0-1,35 0 2,0 0-2,-18 0 1,0 0 0,18 0 1,-35 0-1,35 0-1,-36 0 2,19 0 6,-19 0 1,36 0 1,-18 0-8,18 0-2,-17-18 2,-1 18-3,0 0 4,36-18-3,-1 18 2,18-17-3,-35 17 3,18-36-1,-1 36 1,1-17-1,-18 17-2,-18 0 2,71-18 0,-53 18 0,35-17 0,-17 17 0,17-18 0,-18 0 0,-17 1 0,36 17 0,-19-18 0,18 18 0,-17 0 0,17-18 1,-35 18-2,0-35 3,35 35-4,-17 0 3,17 0-2,0-18 2,18 18-2,-18 0 0,-53 0 1,-17 0 0,0 0 1,-1 0 0,1 0 47,0 0-38</inkml:trace>
    </iact:actionData>
  </iact:action>
  <iact:action type="add" startTime="80866">
    <iact:property name="dataType"/>
    <iact:actionData xml:id="d7">
      <inkml:trace xmlns:inkml="http://www.w3.org/2003/InkML" xml:id="stk7" contextRef="#ctx0" brushRef="#br0">3933 13917 0,'0'-18'23,"18"18"-6,35-17 3,-35-1-14,52 1-1,1 17 5,-1 0-4,36-18 2,-18 18 1,36 0-1,-36 0 0,35 0 0,-34 0 0,87 0 1,-88 0-2,36 0 2,-1 0-2,1 0 3,-1 0-4,-88 0 4,54 0-4,-36 0 3,17 0-2,-35 0 3,18 0-3,18 0 1,-54 0-1,72 0 1,-36 0 0,-18 0 1,18 0 0,-36 0-2,19 0 2,-19 0-2,19 0 2,-19 0-3,19 0 3,34 0-1,-52 35 2,35-35-4,17 0 3,18 0-3,1 0 4,69 18-5,-105-18 7,71 17-7,-71-17 6,-18 0-7,35 0 5,-17 0-1,-35 0-1,35 0 1,-35 0 9,-1 0-9,36 36 0,-35-36 0,17 0 1,-17 17-2,-1-17 1,19 0 0,-19 0 1,36 0-2,-35 0 2,52 0 9,-52 0-14,35 0 8,17 0-8,-52 0 7,53 0-6,-1 0 3,-34 0 1,52 0-1,0 0 0,-18 0 1,1 0-2,17 0 1,-70 0 0,70 0 0,-35 0 1,0 0-1,17 0 0,-17 0 0,36 0 0,-19 18 0,54-18 0,-54 0-1,18 18 4,1-18-7,-19 0 7,-52 0-6,52 0 5,-34 0-3,-1 0 2,0 0-3,36 0 4,-36 0-4,18 0 3,0 0-2,-36 0 2,19 0-1,-19 0 0,1 0 32,0 0-31,-1 0-2,19 0 2,-1 0-1,-18 0-1,1 0 2</inkml:trace>
    </iact:actionData>
  </iact:action>
  <iact:action type="add" startTime="87993">
    <iact:property name="dataType"/>
    <iact:actionData xml:id="d8">
      <inkml:trace xmlns:inkml="http://www.w3.org/2003/InkML" xml:id="stk8" contextRef="#ctx0" brushRef="#br0">13282 13741 0,'18'0'77,"35"0"-70,17 17 0,-35-17 1,36 0 0,0 18 0,70 0 0,-35-1 1,17 1 0,18-18-1,35 0-2,-52 35 3,35-35-2,-71 0 4,35 0-6,-34 0 6,-1 0-5,0 0 4,-35 0-4,0 0 4,-18 0-4,36 0 4,-18 0-4,-18 0 2,53 0 0,-17 0 0,-36 0 0,53 0 1,0 0-1,18 0 0,53 0 0,-36 0-1,-17 0 3,18 0-3,-36 0 1,18 0 1,-18 0-1,0 0-2,-17 0 3,-19 0-3,-16 0 4,34 0-3,-34 0 2,17 0-2,17 0 2,1 0-3,-18 0 2,-1 0 1,1 0-1,-35 0-1,17 0 1,-17 0 1,0 0-1,34 0 0,1 0 8,-35 0-7,53 0-1,-1 0 0,-35 0 0,36 0-1,0 0 2,-36 0-2,18 0 2,0 0-2,-18-17 2,-17 17-2,-18-18 19</inkml:trace>
    </iact:actionData>
  </iact:action>
  <iact:action type="add" startTime="100069">
    <iact:property name="dataType"/>
    <iact:actionData xml:id="d9">
      <inkml:trace xmlns:inkml="http://www.w3.org/2003/InkML" xml:id="stk9" contextRef="#ctx0" brushRef="#br0">25682 9243 0,'0'-18'136,"0"0"-65,18 18-54,-18-17-12,0-18 3,0-18 16,0 35-5,0-17-9,-35 35 98,17 0-93,0 0-7,1 17-1,17 1 11,0 0 5,-18-1-13,18 1 14,0 0-17,0-1 17,0 18 7,0-17-22,0 0 7,0 17 1,0 0 8,0-17-18,35-18 8,-17 18-6,-18-1 0,18-17-3,-1 0 2,1 0-1,-1 0 3,1 0 21,0 0-8,17 0-14,-17 0 10,-18-17-6,17-1-6,-17-17 2,0 17-2,0-17 18,0 17 170,0 0-85,0 1-94,0-1-1,0 1 56,0-1-38,-17 18-26,17-18 10,0 1 38,-36-1-6,19 18-32,-1 0-11,-17 0 22,17 0 113,1 0-110,-1 0-21,18 18 12,0-36 67</inkml:trace>
    </iact:actionData>
  </iact:action>
  <iact:action type="add" startTime="102263">
    <iact:property name="dataType"/>
    <iact:actionData xml:id="d10">
      <inkml:trace xmlns:inkml="http://www.w3.org/2003/InkML" xml:id="stk10" contextRef="#ctx0" brushRef="#br0">25806 9084 0,'17'18'229,"-17"-1"-200,0 1-25,18 0 3,-18-1 17,0 18-15,18-17-1,-18 0-1,17 17 26,-17-17-10,0-1-6,0 1-11,0 0 4,0-1-3,0 19 9,0-19-6,0 1-5,0 17 7,0-17-8,0-1 5,0 19-1,0-19 8,0 19-8,0-19 0,0 1 0,0-1 0,0 1 0,0 0 0,0-1 0,0 19 57,0-1 47,-17-35-90,-19 0-5,19 0-2,-1 0-4,0 0-5,-17 0 3,17 0 46,-17-18-15,35 1-15,0-19-18,0 19 9,0-1-8,0-17 1,0 17 0,0-17 14,0 17-7,18 1-1,-18-19-5,17 1 6,1 17-9,17 1 9,-17-1 112,0 18-105,-1 0-4,19 0-5,-19 0 10,1 0-16,0 0 152,17 18-121</inkml:trace>
    </iact:actionData>
  </iact:action>
  <iact:action type="add" startTime="104566">
    <iact:property name="dataType"/>
    <iact:actionData xml:id="d11">
      <inkml:trace xmlns:inkml="http://www.w3.org/2003/InkML" xml:id="stk11" contextRef="#ctx0" brushRef="#br0">26229 9031 0,'0'18'101,"-18"-18"-74,18 17-21,-17-17 2,-1 18 0,0 0 1,1-1 8,17 1-11,-18 0 4,1-1-4,17 18 4,-18-17-4,0 35 16,18-35-10,0 17 2,0-17-6,0-1 17,0 19-18,0-1 19,0-18-20,0 1 3,0 0-2,18-1 3,0 1 6,-1 0-11,1-1 12,-1 1-6,-17 0 10,18-18 84,-18-36-73,0 19-2,0-36-25</inkml:trace>
    </iact:actionData>
  </iact:action>
  <iact:action type="add" startTime="105638">
    <iact:property name="dataType"/>
    <iact:actionData xml:id="d12">
      <inkml:trace xmlns:inkml="http://www.w3.org/2003/InkML" xml:id="stk12" contextRef="#ctx0" brushRef="#br0">26335 9190 0,'35'-18'145,"53"18"-136,-35 0-1,18 0-3,-36 0 3,18 0 8,-53 18 58,0-1-58,0 1 47,0 0-48,-18-18-7,1 17-1,-1 1 1,-17 0 1,17-18-1,1 0 0,-19 35-1,1 0 10,0-17-9,35 0 16</inkml:trace>
    </iact:actionData>
  </iact:action>
  <iact:action type="add" startTime="107000">
    <iact:property name="dataType"/>
    <iact:actionData xml:id="d13">
      <inkml:trace xmlns:inkml="http://www.w3.org/2003/InkML" xml:id="stk13" contextRef="#ctx0" brushRef="#br0">26741 9119 0,'-18'18'110,"0"-18"-100,1 18 20,17-1-22,-18 1 32,18-1-31,0 1 6,0 0 9,0-1-8,0 36 16,0-35-22,0 17 78,0-17-73,0 0 17,0 17-10,0-18-5,35 1-1</inkml:trace>
    </iact:actionData>
  </iact:action>
  <iact:action type="add" startTime="108313">
    <iact:property name="dataType"/>
    <iact:actionData xml:id="d14">
      <inkml:trace xmlns:inkml="http://www.w3.org/2003/InkML" xml:id="stk14" contextRef="#ctx0" brushRef="#br0">26882 8961 0,'35'0'142,"-17"17"-133,34 18 0,-52-17-3,18 17 3,17 1 10,-35-19 16,18 1-19,-18 0 32,0 17-40,0-18 8,-18 1-8,18 0 0,0 17 1,-17 18-2,17-35 10,0 17-8,0-17 13,-18 17 19,0-35-26,1 17 2,17 1 0,-18 0-2,18-36 129</inkml:trace>
    </iact:actionData>
  </iact:action>
  <iact:action type="add" startTime="109347">
    <iact:property name="dataType"/>
    <iact:actionData xml:id="d15">
      <inkml:trace xmlns:inkml="http://www.w3.org/2003/InkML" xml:id="stk15" contextRef="#ctx0" brushRef="#br0">27534 9155 0,'18'0'148,"17"0"-140,-17 0 8,-1 0-6,1 17-2,0-17-1,-1 0 18,1 0 70,0 0-71,-1 18 71,-17-1-88,0 1 19,-17 17-20,-1-17 4,0 17-3,1-17 9,-36 17-8</inkml:trace>
    </iact:actionData>
  </iact:action>
  <iact:action type="add" startTime="110195">
    <iact:property name="dataType"/>
    <iact:actionData xml:id="d16">
      <inkml:trace xmlns:inkml="http://www.w3.org/2003/InkML" xml:id="stk16" contextRef="#ctx0" brushRef="#br0">27605 9384 0</inkml:trace>
    </iact:actionData>
  </iact:action>
  <iact:action type="remove" startTime="112038">
    <iact:property name="style" value="instant"/>
    <iact:actionData xml:id="d17" ref="#d15"/>
  </iact:action>
  <iact:action type="add" startTime="112039">
    <iact:property name="dataType" value="strokeEraser"/>
    <iact:actionData xml:id="d18">
      <inkml:trace xmlns:inkml="http://www.w3.org/2003/InkML" xml:id="stk17" contextRef="#ctx0" brushRef="#br1">27587 9155 0</inkml:trace>
    </iact:actionData>
  </iact:action>
  <iact:action type="add" startTime="113060">
    <iact:property name="dataType" value="strokeEraser"/>
    <iact:actionData xml:id="d19">
      <inkml:trace xmlns:inkml="http://www.w3.org/2003/InkML" xml:id="stk18" contextRef="#ctx0" brushRef="#br1">28046 10054 0</inkml:trace>
    </iact:actionData>
  </iact:action>
  <iact:action type="add" startTime="114338">
    <iact:property name="dataType"/>
    <iact:actionData xml:id="d20">
      <inkml:trace xmlns:inkml="http://www.w3.org/2003/InkML" xml:id="stk19" contextRef="#ctx0" brushRef="#br0">27552 9084 0,'18'-18'8,"-1"18"248,1 0-206,-1 0 180,1 0-116</inkml:trace>
    </iact:actionData>
  </iact:action>
  <iact:action type="add" startTime="116558">
    <iact:property name="dataType"/>
    <iact:actionData xml:id="d21">
      <inkml:trace xmlns:inkml="http://www.w3.org/2003/InkML" xml:id="stk20" contextRef="#ctx0" brushRef="#br0">27605 9260 0,'0'-17'216,"17"17"-202,1 0-3,0 0-7,-1 0 4,1 0-1,35 0 3,-18 0-3,18 0 0,0 0 1,-18 0 1,1 0-2,-19 0 2,1 0-2,17 0 19</inkml:trace>
    </iact:actionData>
  </iact:action>
  <iact:action type="add" startTime="117900">
    <iact:property name="dataType"/>
    <iact:actionData xml:id="d22">
      <inkml:trace xmlns:inkml="http://www.w3.org/2003/InkML" xml:id="stk21" contextRef="#ctx0" brushRef="#br0">27658 9066 0,'0'-17'90,"17"-1"-81,1 18-6,35 0 6,-18 0-2,1 0 2,-19 0-1,1 0 0,17 0 114,-17 0-19,-1 0-96,36 0 1,-35 0 0,35 0-1,-18 0 4,-17 0-6,-1 0 5</inkml:trace>
    </iact:actionData>
  </iact:action>
  <iact:action type="add" startTime="118950">
    <iact:property name="dataType"/>
    <iact:actionData xml:id="d23">
      <inkml:trace xmlns:inkml="http://www.w3.org/2003/InkML" xml:id="stk22" contextRef="#ctx0" brushRef="#br0">29034 8784 0,'0'18'141,"0"-1"-132,0 1 1,0 0-5,0 17 23,0-17-7,0-1 43,0 1-56,0 17 0,0 18 0,17-18 2,1 71-4,17-71 3,-35 36-1,18-36 9,-18 18-12,0-35 1,0 0-3</inkml:trace>
    </iact:actionData>
  </iact:action>
  <iact:action type="add" startTime="120054">
    <iact:property name="dataType"/>
    <iact:actionData xml:id="d24">
      <inkml:trace xmlns:inkml="http://www.w3.org/2003/InkML" xml:id="stk23" contextRef="#ctx0" brushRef="#br0">28734 9402 0,'70'0'141,"18"0"-132,-17 0-1,17 0 0,36 0 1,-71 0-3,0 0 3,17 0-2,-52 0 9</inkml:trace>
    </iact:actionData>
  </iact:action>
  <iact:action type="add" startTime="121033">
    <iact:property name="dataType"/>
    <iact:actionData xml:id="d25">
      <inkml:trace xmlns:inkml="http://www.w3.org/2003/InkML" xml:id="stk24" contextRef="#ctx0" brushRef="#br0">29034 9596 0,'17'0'277,"-17"17"-261,0 1 8,0-1 25,0 1-34,0 0-6,0 17 13,0-17 19,0-1 48,-17 1-73,-1-18 1,-17 18-11,17-18 4,0 0 4,1 17-7,17-34 203,0-1-201,17 18-3,19 0 9,17 0-6,-36 0-2,19 0 2,-19 0-2,71 0 66,1 0-66,-1 0 3,35 0-1,-35 0-2,-17 0 0,-18 0 1,-53 35 66,0-17-34,-18-18 71,1 0-71</inkml:trace>
    </iact:actionData>
  </iact:action>
  <iact:action type="add" startTime="122839">
    <iact:property name="dataType"/>
    <iact:actionData xml:id="d26">
      <inkml:trace xmlns:inkml="http://www.w3.org/2003/InkML" xml:id="stk25" contextRef="#ctx0" brushRef="#br0">30021 9349 0,'-17'-18'13,"17"53"325,0-17-322,0 17-10,0-17 2,0-1 1,-18 19-2,-17-19 2,-18 1-2,35 0 3,-17-1-2,-18 19-2,35-36 203,18-18-183,0 0-20,0 1 2</inkml:trace>
    </iact:actionData>
  </iact:action>
  <iact:action type="add" startTime="124049">
    <iact:property name="dataType"/>
    <iact:actionData xml:id="d27">
      <inkml:trace xmlns:inkml="http://www.w3.org/2003/InkML" xml:id="stk26" contextRef="#ctx0" brushRef="#br0">29845 9331 0,'18'0'118,"-1"0"-93,1 0-7,0 0 50,-1 0 46,1 0-81,-1 0-12,1 18 61</inkml:trace>
    </iact:actionData>
  </iact:action>
  <iact:action type="add" startTime="125175">
    <iact:property name="dataType"/>
    <iact:actionData xml:id="d28">
      <inkml:trace xmlns:inkml="http://www.w3.org/2003/InkML" xml:id="stk27" contextRef="#ctx0" brushRef="#br0">30127 9278 0,'-17'0'287,"17"18"-221,0-1-50,0 1 22,0 0-12,-36-1-21,36 1 11,0 0-8,-17-1 9,17 18 106,0-17-92,17 0 82,-17-1-108,18-17 4,0 18 56,-1 0 295,1-1-346,17-17 60,-88 0 78,-17-17-145,-36-36 2</inkml:trace>
    </iact:actionData>
  </iact:action>
  <iact:action type="add" startTime="127354">
    <iact:property name="dataType"/>
    <iact:actionData xml:id="d29">
      <inkml:trace xmlns:inkml="http://www.w3.org/2003/InkML" xml:id="stk28" contextRef="#ctx0" brushRef="#br0">30215 8996 0,'0'17'221,"53"-17"-148,-35 18-65,0 0 0,35 17 0,-18-35 7,-18 0-6,-17 18-2,18-1 49,-18 1-29,0 0 165,0-1-103,-18-17-3,1 0-76,-1 35-3,1-35-2,-1 0 6,0 18-6,1-18 110,34 0 146,1 0-252,0 0 88,17 0-66,0 0-6,0 0-19,-17 0 3,0 0-1,-1 0 40,1 0 194</inkml:trace>
    </iact:actionData>
  </iact:action>
  <iact:action type="add" startTime="130786">
    <iact:property name="dataType"/>
    <iact:actionData xml:id="d30">
      <inkml:trace xmlns:inkml="http://www.w3.org/2003/InkML" xml:id="stk29" contextRef="#ctx0" brushRef="#br0">28998 9543 0,'18'0'530,"0"17"-515,-1 1 81</inkml:trace>
    </iact:actionData>
  </iact:action>
  <iact:action type="add" startTime="133732">
    <iact:property name="dataType"/>
    <iact:actionData xml:id="d31">
      <inkml:trace xmlns:inkml="http://www.w3.org/2003/InkML" xml:id="stk30" contextRef="#ctx0" brushRef="#br0">28963 9578 0,'-18'0'199,"18"-18"-166,0 1 16,18 17-33,-18-18 58,18 18 163</inkml:trace>
    </iact:actionData>
  </iact:action>
  <iact:action type="add" startTime="141871">
    <iact:property name="dataType"/>
    <iact:actionData xml:id="d32">
      <inkml:trace xmlns:inkml="http://www.w3.org/2003/InkML" xml:id="stk31" contextRef="#ctx0" brushRef="#br0">11800 12188 0,'18'0'48,"-36"0"17,1 0-58,-54 0 11,18 0-2,36 0-1,-1 0-9,0 0 2,1 0 16,-1 0-8,0 0 1,1 0-10,-1-17 1,18-1 9,0 1-9,0-1 0,-17 0-1,-19-17 9,36 17-6,0 1-3,-17-1 8,17-17-5,-18 17-4,18 1 9,0-1-7,-35-17 1,35 17 6,0 0-7,-18 1 1,18-1-1,0 0 0,0-17 0,0 17 1,0-17-2,0 18 2,0-36 8,0 35-11,0 0 11,0 1-9,0-1-1,0-17 2,18 17-2,-18 1 4,17-19-6,19-34 5,-1 34-3,0 19 0,0-36 2,-17 18-2,-18 17 2,18 18-1,-1-53 0,1 53 7,0-35-13,-1 17 4,1 0 2,0 1 0,-1-1 2,1 1-4,17-1 3,0-17-1,18-1 1,-53 19-3,53 17 5,-17-18-6,-1-17 5,35 0-4,-17 17 3,0 18-2,0-35 3,-18 35-4,36-18 2,-1 0 0,-34 1-1,17 17 2,-18-18-1,53 0 0,-17 1 0,17 17 0,-18 0 0,1-18 1,0 18-3,-36 0 4,35 0-3,1 0 2,-36 0-3,18 0 5,-35 0-5,-1 0 5,19 0-6,-19 0 6,19 0-6,-1 0 4,35 0-2,-52 35 2,35-17-2,-35 0 3,-1-1-4,36 19 2,-35-36 0,17 17 0,0 19 1,18-1-2,-35-35 1,0 35 1,-1-17-2,1-18 2,-18 17-1,35 1 0,-35 0 0,35-1-1,-17 19 3,17-1-4,18 18 5,-17-18-6,16 18 5,1 0-5,0 0 6,-53-36-6,18 1 3,17 0 1,-35-1-2,35 1 11,-17 0-4,-18-1-6,0 1 1,0 17-1,18-17 0,17-1 9,-35 19-10,0-1 1,0 0 9,0-17-10,0 0 3,18 34-2,-18-34-2,0 17 4,0-17-4,0 53 3,0-36-2,0-17 1,0 17 0,0-18 1,0 19-2,0-19 1,0 1 1,-53 17 0,17-17-1,1 0-2,0-1 2,-18 36 1,0-35 0,0-1-3,36 1 3,-1 0-1,-35-1 1,18-34 174,17 17-168,0-18-5,1 0-3,-1 1 2,1-36-2</inkml:trace>
    </iact:actionData>
  </iact:action>
  <iact:action type="add" startTime="144697">
    <iact:property name="dataType"/>
    <iact:actionData xml:id="d33">
      <inkml:trace xmlns:inkml="http://www.w3.org/2003/InkML" xml:id="stk32" contextRef="#ctx0" brushRef="#br0">13264 9543 0,'0'35'151,"0"-17"-135,0-1-6,0 18-5,0-17 7,0 0-8,0 17 9,0-17-10,0 17 9,0-17-8,18-1 5,-18 18 8,0-17-10,0 0 49,0 17-29,0 0 67,0-17-88,0 0 3,0-1-2,0 1 10,0 0-10,0-1 1,-18-34 274,18-19-274</inkml:trace>
    </iact:actionData>
  </iact:action>
  <iact:action type="add" startTime="146075">
    <iact:property name="dataType"/>
    <iact:actionData xml:id="d34">
      <inkml:trace xmlns:inkml="http://www.w3.org/2003/InkML" xml:id="stk33" contextRef="#ctx0" brushRef="#br0">13212 9419 0,'0'18'37,"0"-1"-20,-18 1-9,0 0-1,18-1 1,-17-17 0,17 18 0,-36 35 0,19-35 8,17-1 10,0 1 5,0-1 10,0 1-34,0 0 0,0-1 9,0 1-7,-18 0 8</inkml:trace>
    </iact:actionData>
  </iact:action>
  <iact:action type="add" startTime="146934">
    <iact:property name="dataType"/>
    <iact:actionData xml:id="d35">
      <inkml:trace xmlns:inkml="http://www.w3.org/2003/InkML" xml:id="stk34" contextRef="#ctx0" brushRef="#br0">13176 9490 0,'18'-18'68,"17"18"28,-17 18-72,17-1-15,0 1 5,-35 0 107,18-1-114,17 1 9,-35 0 1,18-1 15,0-17-24,-18 18 23,17-1-24</inkml:trace>
    </iact:actionData>
  </iact:action>
  <iact:action type="add" startTime="148467">
    <iact:property name="dataType"/>
    <iact:actionData xml:id="d36">
      <inkml:trace xmlns:inkml="http://www.w3.org/2003/InkML" xml:id="stk35" contextRef="#ctx0" brushRef="#br0">13811 9701 0,'-17'0'6,"-1"18"2,18 17 0,0 18 2,0-35 6,0 17-10,0-17 11,0-1-2,0 1 83,0 0-91,0-1 8,0 19 1,0-19 1</inkml:trace>
    </iact:actionData>
  </iact:action>
  <iact:action type="add" startTime="149219">
    <iact:property name="dataType"/>
    <iact:actionData xml:id="d37">
      <inkml:trace xmlns:inkml="http://www.w3.org/2003/InkML" xml:id="stk36" contextRef="#ctx0" brushRef="#br0">13723 9596 0,'0'-18'135,"53"18"-119,-35 0-7,-1 0-2,19 0 3,-19 0-4,1 0 11,-1 0 56,1 0-49,0 18 10,-1-1 28,-17 1-45,0-1-10,0 1 1,0 17-2,0-17 10,0 17 13,0-17-10,0 0-11,0-1 8,-17-17-7,-1 18 57,-17-18-49,17 0-1,1 17-12,-1-17 149,0 0-48,1 0-97,-1 0 8</inkml:trace>
    </iact:actionData>
  </iact:action>
  <iact:action type="add" startTime="151301">
    <iact:property name="dataType"/>
    <iact:actionData xml:id="d38">
      <inkml:trace xmlns:inkml="http://www.w3.org/2003/InkML" xml:id="stk37" contextRef="#ctx0" brushRef="#br0">13159 8590 0,'-18'0'100,"18"18"-59,0-1-22,0 1-3,0 17 0,0-17-11,0 0 21,0-1-20,0 1 10,0 0-8,0-1 9,18 1-1,-1-1 8,-17 1-6,18 0-2,0 17 0,-1-35 37</inkml:trace>
    </iact:actionData>
  </iact:action>
  <iact:action type="add" startTime="152630">
    <iact:property name="dataType"/>
    <iact:actionData xml:id="d39">
      <inkml:trace xmlns:inkml="http://www.w3.org/2003/InkML" xml:id="stk38" contextRef="#ctx0" brushRef="#br0">13652 8484 0,'-17'0'23,"-1"0"-16,1 18 17,-1 0-7,-17-1-11,35 1 4,-36-1-4,1 1 3,17 17-1,18-17 0,-35 0-1,0 35 3,17-18 8,18-17-4</inkml:trace>
    </iact:actionData>
  </iact:action>
  <iact:action type="add" startTime="153672">
    <iact:property name="dataType"/>
    <iact:actionData xml:id="d40">
      <inkml:trace xmlns:inkml="http://www.w3.org/2003/InkML" xml:id="stk39" contextRef="#ctx0" brushRef="#br0">13370 8590 0,'18'0'204,"0"0"-170,-1 18-19,18-1 2,-35 1-11,0 0 3,18-18-1,-18 35 8,18-17 72,-1-1-80,1 1-1,0 0 9,-1-1 9</inkml:trace>
    </iact:actionData>
  </iact:action>
  <iact:action type="add" startTime="154743">
    <iact:property name="dataType"/>
    <iact:actionData xml:id="d41">
      <inkml:trace xmlns:inkml="http://www.w3.org/2003/InkML" xml:id="stk40" contextRef="#ctx0" brushRef="#br0">13794 8625 0,'35'0'390,"-17"0"-364,-1 0 67,18 0 61,-17 0-138,0 0-7,-1 0 12</inkml:trace>
    </iact:actionData>
  </iact:action>
  <iact:action type="add" startTime="156246">
    <iact:property name="dataType"/>
    <iact:actionData xml:id="d42">
      <inkml:trace xmlns:inkml="http://www.w3.org/2003/InkML" xml:id="stk41" contextRef="#ctx0" brushRef="#br0">13864 8431 0,'0'18'246,"0"35"-219,0-35-12,0-1-9,0 1 2,0-1 0,35 19 17,-35-19 24,0 1-10,0 0-6,0-1-15,0 1 2,18 0 13,0-1-2,-18 1-22,17 0 24</inkml:trace>
    </iact:actionData>
  </iact:action>
  <iact:action type="add" startTime="157607">
    <iact:property name="dataType"/>
    <iact:actionData xml:id="d43">
      <inkml:trace xmlns:inkml="http://www.w3.org/2003/InkML" xml:id="stk42" contextRef="#ctx0" brushRef="#br0">14164 8484 0,'18'18'167,"17"17"-156,-35-17-5,0-1 4,35 19-5,-35-19 5,18-17-4,-1 36 2,1 17 114</inkml:trace>
    </iact:actionData>
  </iact:action>
  <iact:action type="add" startTime="158712">
    <iact:property name="dataType"/>
    <iact:actionData xml:id="d44">
      <inkml:trace xmlns:inkml="http://www.w3.org/2003/InkML" xml:id="stk43" contextRef="#ctx0" brushRef="#br0">14393 8467 0,'18'0'126,"-18"35"-93,0-17-14,-18-18 13,18 17 20,-17 1-3,-36 35-32,35-36-11,0 1 3,-17 0-2,18-18 2,17 17 1,0 36 364,0-35-360,0 17-5,0-17-2,0 17 2,0-17-2,0-1 2,17-17 257</inkml:trace>
    </iact:actionData>
  </iact:action>
  <iact:action type="add" startTime="160920">
    <iact:property name="dataType"/>
    <iact:actionData xml:id="d45">
      <inkml:trace xmlns:inkml="http://www.w3.org/2003/InkML" xml:id="stk44" contextRef="#ctx0" brushRef="#br0">14534 8378 0,'18'0'98,"-18"18"-83,18 0 2,-1-1-12,-17 1 10,18 0-5,0 17-4,-1 0 22,1-17 2,-18-1-7,0 1-15,18-18 8,-18 18 33,0-1-9,0 1-21,0 0 11,0 17-20,-18-35-3,0 35 6,1-17 2,-1 0 26</inkml:trace>
    </iact:actionData>
  </iact:action>
  <iact:action type="add" startTime="168695">
    <iact:property name="dataType"/>
    <iact:actionData xml:id="d46">
      <inkml:trace xmlns:inkml="http://www.w3.org/2003/InkML" xml:id="stk45" contextRef="#ctx0" brushRef="#br0">10125 12277 0,'-53'0'87,"18"-18"-80,-54 18-1,-17-35 2,-17-1 2,0 1-3,-89-53 2,0 70-3,71-52 4,-35 17-3,70 18 2,71-1-3,-36-17 4,36 18-4,-1-35 2,19 17 0,-1-53 0,1 35 1,17 36-1,0-36-1,-18-17 2,0 35-2,18 0 2,0 18-1,0 0-1,0-18 2,0 0 8,0 35 0,0 1-11,18-19 3,0 19-1,-1-18 2,1 35-3,-1-18 2,1-17-4,35-18 4,-18 53-3,1-18 4,69-52-4,-34 34 2,35 19 0,53-54 1,-71 36-2,53-36 1,-53 54 1,18-1-2,-53 18 3,53-35-1,-71 35 0,53 0-3,-17 0 1,-1 0 1,18 0 1,1 0-2,34 0 2,1 0-2,-19 0 3,19 0-5,-36 0 5,36 0-3,-36 0 2,35 0-3,1 0 3,17 0-2,-53 0 2,35 0-1,-52 0 0,-36 17 0,18-17 0,-18 0 0,18 0 0,-35 0 1,35 0-2,-35 0 1,17 0 11,18 18-14,0-18 5,17 35-3,36-17 2,-18-1-2,-17 1 2,-18-18-3,35 0 3,-17 0-3,-19 0 3,37 0-2,-19 0 4,-17 0-5,0 0 2,-35 0 0,35 0 0,-36 0 15,1 0-15,-1 0 9,1 0-8,0 0-2,17 0 1,0 0-1,1 0 3,-19 0-3,36 0 1,-35 0-1,17 0 4,0 0-5,18 0 4,-35 0-4,52 0 3,-34 0-2,-19 0 2,19 0-2,17 0 1,-36 0 0,36 0 0,-35 0 0,35 0 1,-36 0-2,36 0 2,-17 0-2,-1 0 1,-18 0 1,19 0-2,17 0 2,0 0-1,-1 0 1,1 0-3,0 0 3,-17 0-3,-1 0 4,0 0-4,-17 0 6,17 0-8,-17 0 7,17 0 3,0 0-7,1 0 2,16 0-2,1 0 1,0 0 0,18 18 1,-18-1-1,17 1-1,-52-18 2,17 18-2,-17-18 3,-1 17 7,36 1-1,-53 0-11,18-1 5,53 19-3,-54-19 3,36 1-4,-35-1 4,35 19-5,-36-36 3,19 17 1,-36 1 8,35 0-10,-17-1 9,-18 36-7,17-18-2,18 36 9,-17-18-7,35 0-2,35 53 2,-70-53-2,-1-53 2,19 70-3,-19-52 3,1 17-1,0-17 0,-1 17-1,1 0 10,-18-17-1,0 0-3,0-1-11,0 1 6,0-1 0,0 19 0,0-19 1,0 19 6,-18-1-6,18-17-2,0 34 2,-17-16-1,-19-1 0,19-17 1,-1-1-3,18 19 3,-53-19-2,18-17 3,0 0-3,-18 18 2,0 0-2,-18-1 2,71 1-2,-53-1 3,18 1-4,0 0 5,0-18-7,-36 0 6,0 53-3,36-53 1,0 0 1,-71 70-1,35-52 7,71-1-6,-35 19-1,18-36 0,-1 0 24,0 0-17,-17 17 2,17 1-10,1-18 3,-1 18-5,0-18 6,1 0-6,-18 0 109,17 0-97,0 17-10,-17-17 10,17 0-2,1 0 216,-19 0-220,19 0 10</inkml:trace>
    </iact:actionData>
  </iact:action>
  <iact:action type="add" startTime="178426">
    <iact:property name="dataType"/>
    <iact:actionData xml:id="d47">
      <inkml:trace xmlns:inkml="http://www.w3.org/2003/InkML" xml:id="stk46" contextRef="#ctx0" brushRef="#br0">12771 8378 0,'17'0'229,"1"0"-196,-18 18-24,17 35 8,-17-35 5,18 17-14,-18-17 8,0-1 170,0 18-163</inkml:trace>
    </iact:actionData>
  </iact:action>
  <iact:action type="add" startTime="180074">
    <iact:property name="dataType"/>
    <iact:actionData xml:id="d48">
      <inkml:trace xmlns:inkml="http://www.w3.org/2003/InkML" xml:id="stk47" contextRef="#ctx0" brushRef="#br0">12665 8767 0,'17'0'149,"19"0"-138,-19 0-6,1 0 5,0 0-3,-1 0 3,1 0-5,-1 0 12,1 0 1,0 0-11,-1 0 10,19 0 46,-19 0-31,1-18 25,0 18-35,-1 0-13,1 0 6</inkml:trace>
    </iact:actionData>
  </iact:action>
  <iact:action type="add" startTime="181539">
    <iact:property name="dataType"/>
    <iact:actionData xml:id="d49">
      <inkml:trace xmlns:inkml="http://www.w3.org/2003/InkML" xml:id="stk48" contextRef="#ctx0" brushRef="#br0">12841 8925 0,'-18'0'173,"36"0"-68,0 0-81,-1 0 25,1 0 85,-18 18-94,0 0-24,0-1 10,0 1 21,0-1-31,0 19 158,0-19-144,-18-17-23,1 18 0,-1 0 6,-35-1-5,36 1 8,34-36 265,1 18-240,-1 0-35,19 0 2,-19 0-1,1 0 18,0 0 72,-1 0-65,-17-17 24</inkml:trace>
    </iact:actionData>
  </iact:action>
  <iact:action type="add" startTime="184045">
    <iact:property name="dataType"/>
    <iact:actionData xml:id="d50">
      <inkml:trace xmlns:inkml="http://www.w3.org/2003/InkML" xml:id="stk49" contextRef="#ctx0" brushRef="#br0">14640 8061 0,'0'-18'181,"18"18"-141,0 0-16,-1 0 65,1 0-74,-1 0-6,1 18 77,-18 0-45,0-1-17,18-17-16,-18 18 72,0 0-65,0-1 147,0 1-156,-18-18 10,18 17-8,-18-17 187,1 18-91,-1-18-94,18 18-4,-17-18 3,-1 0-4,53 35 451,18-35-439,-53 18-2,35-18 378,-17 0-256,-18-18-3,18 18 371</inkml:trace>
    </iact:actionData>
  </iact:action>
  <iact:action type="add" startTime="189597">
    <iact:property name="dataType"/>
    <iact:actionData xml:id="d51">
      <inkml:trace xmlns:inkml="http://www.w3.org/2003/InkML" xml:id="stk50" contextRef="#ctx0" brushRef="#br0">18644 12541 0,'-35'0'120,"0"18"-111,17 0-2,0-18 0,-17 0 1,-18 0 2,18 17-4,-36-17 3,1 0-2,-18 0 3,17 0-3,36 0 3,-18 0-5,35 0 6,-17 0-4,17-17 2,1-19-3,-36 1 4,35 0-2,-17-18-3,-18-18 7,18 36-6,-36-36 1,1 36 1,-36-35 0,-53-19 0,106 72 0,-35-19 0,53 19 1,-1-1-3,19 1 5,-36-19-6,35 19 4,1-1-2,17-17 12,-18-1-11,0 36-2,1-35 19,17 17-17,0-34 7,-18 34-8,18-35 1,0 0 1,0 18-1,-35-36 0,35 18 0,0 0 0,0 36 1,0-54-2,0 18 2,0 36-3,0-1 4,0-53-4,53 36 4,-18-18-3,18 18 3,0-18-5,53-17 6,-36 34-6,18 1 4,-17 0-1,35-1 1,17-34-3,36 52 3,-36 1-1,1 17 0,-18-36 0,-18 36 0,0 0 0,0 0 2,36 0-4,17 0 2,18 36 1,-54 17-2,-34-53 1,-53 17 0,17 1 18,-17-1-20,-18 1 5,0 35 5,0-35-12,0 35 7,0 35-6,0 0 5,0 0-4,0 71 4,0 17-4,0-35 3,-36 18-2,-52 0 1,53-36 1,-89 36-2,36-18 2,35-70-2,-53 35 2,71-71-1,0 0 0,17-35 8,18-35 24,0-53-30,0 17-4,0-17 4,-17 0-4,17 0 2,-71-18 0,53 35 1</inkml:trace>
    </iact:actionData>
  </iact:action>
  <iact:action type="add" startTime="191175">
    <iact:property name="dataType"/>
    <iact:actionData xml:id="d52">
      <inkml:trace xmlns:inkml="http://www.w3.org/2003/InkML" xml:id="stk51" contextRef="#ctx0" brushRef="#br0">18574 8784 0,'0'35'88,"0"-17"-66,0 0-13,0-1-2,0 1 0,0 0 2,0 35 7,0-1 0,0-16-8,0 34 0,0 1 0,0-1 2,0 19-5,-18-36 5,-17 17-3,35-35 2,0 1-2,-18-1 3,18-17 6,-17-36 70,17 0-78,0 1 0,0-1-1,0-35 2,0 35-2,0-34 2</inkml:trace>
    </iact:actionData>
  </iact:action>
  <iact:action type="add" startTime="192256">
    <iact:property name="dataType"/>
    <iact:actionData xml:id="d53">
      <inkml:trace xmlns:inkml="http://www.w3.org/2003/InkML" xml:id="stk52" contextRef="#ctx0" brushRef="#br0">18662 8767 0,'-35'35'21,"17"-18"-12,18 1-2,-18 35 2,1-35-2,-1-18 1,18 35 0,0-17 1,0-1 72,-18 1-74,18-1 4,-17-17-7,17 18 8,-18-18 130</inkml:trace>
    </iact:actionData>
  </iact:action>
  <iact:action type="add" startTime="193288">
    <iact:property name="dataType"/>
    <iact:actionData xml:id="d54">
      <inkml:trace xmlns:inkml="http://www.w3.org/2003/InkML" xml:id="stk53" contextRef="#ctx0" brushRef="#br0">18662 8767 0,'18'-18'76,"-1"18"-42,1 0-27,-1 0 9,-17 35 16,18-35-22,0 18 12,-18-1 11,17 1-26,1 17 0,0-17 2,17 0-1,-35-1 8,0 36-8,18-53 8,-1 18-7</inkml:trace>
    </iact:actionData>
  </iact:action>
  <iact:action type="add" startTime="194841">
    <iact:property name="dataType"/>
    <iact:actionData xml:id="d55">
      <inkml:trace xmlns:inkml="http://www.w3.org/2003/InkML" xml:id="stk54" contextRef="#ctx0" brushRef="#br0">18768 8273 0,'35'0'712,"18"17"-706,-18-17 3,89 53-2,-54-35 1,18-1 0,-17 1-1,-36-18 1,1 35 0,-19-35 1,1 0 71</inkml:trace>
    </iact:actionData>
  </iact:action>
  <iact:action type="add" startTime="196712">
    <iact:property name="dataType"/>
    <iact:actionData xml:id="d56">
      <inkml:trace xmlns:inkml="http://www.w3.org/2003/InkML" xml:id="stk55" contextRef="#ctx0" brushRef="#br0">19068 8555 0,'0'17'272,"0"1"-261,0 0-6,17-1 6,-17 1 142,0 17-132,-17-17 28,-1-18-10,0 18-32,18-1 353,0 1-320,18 0-32,35 17 8,-18-35-8,18 0 0,35 35 0,-17-35 0,-1 53 0,-34-53 0,-1 0 1,-88 0 208</inkml:trace>
    </iact:actionData>
  </iact:action>
  <iact:action type="add" startTime="198770">
    <iact:property name="dataType"/>
    <iact:actionData xml:id="d57">
      <inkml:trace xmlns:inkml="http://www.w3.org/2003/InkML" xml:id="stk56" contextRef="#ctx0" brushRef="#br0">19156 7937 0,'0'18'14,"0"0"67,0-1-63,0 19-12,0-1 4,-18-17-5,18-1 5,0 1-3,-17 17 4,17-17-6,0-1 4,-18 1-2</inkml:trace>
    </iact:actionData>
  </iact:action>
  <iact:action type="add" startTime="199858">
    <iact:property name="dataType"/>
    <iact:actionData xml:id="d58">
      <inkml:trace xmlns:inkml="http://www.w3.org/2003/InkML" xml:id="stk57" contextRef="#ctx0" brushRef="#br0">19685 8220 0,'0'53'79,"-35"-36"-70,35 1-2,-18 17 1,0-17-1,18-1 18,-17 1-9,17 0 24,0-1 152,0 1-183</inkml:trace>
    </iact:actionData>
  </iact:action>
  <iact:action type="add" startTime="200668">
    <iact:property name="dataType"/>
    <iact:actionData xml:id="d59">
      <inkml:trace xmlns:inkml="http://www.w3.org/2003/InkML" xml:id="stk58" contextRef="#ctx0" brushRef="#br0">19579 8273 0,'0'17'119,"0"1"-111,0 17 0,0-17-1,0-1 1,0 19 1,18-19-2,-1 1 9,1 17 121,-18-17-129,53 17 1,-35-35-1,17 53-2,-17-53 140,-18-18-83</inkml:trace>
    </iact:actionData>
  </iact:action>
  <iact:action type="add" startTime="201788">
    <iact:property name="dataType"/>
    <iact:actionData xml:id="d60">
      <inkml:trace xmlns:inkml="http://www.w3.org/2003/InkML" xml:id="stk59" contextRef="#ctx0" brushRef="#br0">19738 8079 0,'18'0'118,"-1"0"30,1 0-126,17 0-6,-17 0-1,-1 0 33,1 0-23,-18 17 29,0 1 34,0 0-22,0-1-18,-18 1-32,54-18 758,-19 0-766,1 0 0,35 0 1</inkml:trace>
    </iact:actionData>
  </iact:action>
  <iact:action type="add" startTime="205383">
    <iact:property name="dataType"/>
    <iact:actionData xml:id="d61">
      <inkml:trace xmlns:inkml="http://www.w3.org/2003/InkML" xml:id="stk60" contextRef="#ctx0" brushRef="#br0">19650 8414 0,'0'17'244,"0"19"-106,-36-1-66,36-17-26,0-1 11,-17 18-40,-1-35-10,1 53 1,17-35-1,-36-18 2,19 18-1,17-1 1,0 1-3,-18-18 5</inkml:trace>
    </iact:actionData>
  </iact:action>
  <iact:action type="add" startTime="207117">
    <iact:property name="dataType"/>
    <iact:actionData xml:id="d62">
      <inkml:trace xmlns:inkml="http://www.w3.org/2003/InkML" xml:id="stk61" contextRef="#ctx0" brushRef="#br0">18927 9155 0,'0'35'72,"0"-18"-63,0 72-1,0-19-1,0 1 0,0-18 2,0 17-2,0 1 1,0-1 1,0-17-2,0-17 3,0-19-4,0 1 2,0-1 11</inkml:trace>
    </iact:actionData>
  </iact:action>
  <iact:action type="add" startTime="207917">
    <iact:property name="dataType"/>
    <iact:actionData xml:id="d63">
      <inkml:trace xmlns:inkml="http://www.w3.org/2003/InkML" xml:id="stk62" contextRef="#ctx0" brushRef="#br0">18927 9349 0,'0'-18'42,"17"0"-21,1 18 11,-1 0 9,1-17-24,0 17 13,17 0-4,-17 0-20,17 0 5,18 0-6,-36 0 5,1 0 13,0 0 10,-1 0-1,1 17-15,0 19 45,-18-19 2,0 19-49,0-19 2,0 1-10,0-1 1,0 19 0,-53-19 8,0-17-13,35 18 1,-17-18 7,17 0-5</inkml:trace>
    </iact:actionData>
  </iact:action>
  <iact:action type="add" startTime="209319">
    <iact:property name="dataType"/>
    <iact:actionData xml:id="d64">
      <inkml:trace xmlns:inkml="http://www.w3.org/2003/InkML" xml:id="stk63" contextRef="#ctx0" brushRef="#br0">21943 9842 0,'0'36'14,"-18"17"-3,18 17-6,-18 36 5,18 35-4,-70-35 3,52 17-2,-17 36 2,0-88-1,17 35 0,0-53 0,-34 17 0,52-52 0,0 17 0,0-53 82,0 1-82,0-19 0,0 19 0,0-36 2,0 18-4</inkml:trace>
    </iact:actionData>
  </iact:action>
  <iact:action type="add" startTime="210248">
    <iact:property name="dataType"/>
    <iact:actionData xml:id="d65">
      <inkml:trace xmlns:inkml="http://www.w3.org/2003/InkML" xml:id="stk64" contextRef="#ctx0" brushRef="#br0">21978 9790 0,'0'17'8,"-18"1"-3,1-18 4,-1 35-2,-17 0 1,17-35 0,-17 36 0,0-19 0,17 1 0,-17 0 0,17-1 9,18 1-9,-18 0 32,18-1-7,-17 1-26</inkml:trace>
    </iact:actionData>
  </iact:action>
  <iact:action type="add" startTime="210887">
    <iact:property name="dataType"/>
    <iact:actionData xml:id="d66">
      <inkml:trace xmlns:inkml="http://www.w3.org/2003/InkML" xml:id="stk65" contextRef="#ctx0" brushRef="#br0">21943 9878 0,'0'17'91,"35"19"-85,-17-1 1,-18-17 3,0-1-5,17 19 4,-17-1-2,36 0 2,-19-17 8,-17-1 70,18-17-80,0 18 1,-1 0 0,1-1 9,-36-34 103,18-1-113</inkml:trace>
    </iact:actionData>
  </iact:action>
  <iact:action type="add" startTime="211755">
    <iact:property name="dataType"/>
    <iact:actionData xml:id="d67">
      <inkml:trace xmlns:inkml="http://www.w3.org/2003/InkML" xml:id="stk66" contextRef="#ctx0" brushRef="#br0">22437 9384 0,'0'18'141,"0"-1"-132,0 18 0,0-17 5,0 17-7,0-17 3,0 0-5,0 17 5,17 18 5</inkml:trace>
    </iact:actionData>
  </iact:action>
  <iact:action type="add" startTime="212480">
    <iact:property name="dataType"/>
    <iact:actionData xml:id="d68">
      <inkml:trace xmlns:inkml="http://www.w3.org/2003/InkML" xml:id="stk67" contextRef="#ctx0" brushRef="#br0">22013 9684 0,'36'0'116,"34"0"-112,36 17 4,53 1-1,-71 0 3,35-1-4,-52-17 3,-18 0-1,-35 0 161</inkml:trace>
    </iact:actionData>
  </iact:action>
  <iact:action type="add" startTime="213786">
    <iact:property name="dataType"/>
    <iact:actionData xml:id="d69">
      <inkml:trace xmlns:inkml="http://www.w3.org/2003/InkML" xml:id="stk68" contextRef="#ctx0" brushRef="#br0">22313 9966 0,'0'-18'191,"18"1"-185,-1-1 10,-17 0 25,36 18 23,-19 0-57,36 0 1,-17 0 1,16 0-2,54 18 4,-35 0-3,-53-1 0,-1-17-4,1 18 37,-18 0-25,0-1 16,0 1-16,0 0 0,0 17-6,0-18 94,-18-17-96,1 0 2,-1 0 3,-17 0 3,-1 36-1,19-36 130,-1 0-138,-17 17 11,17-17 207,0 0-138,-17 18-65,35 0 10,-17-1-24,-1-17 139,36 0 100,-1-17-236,1 17-6,-1 0 2,19 0 56,-19 0-47,1 0 248,17 0-254,1 0-4,17 0 5,-36 0-6,18 0 3,1 0 0,-36-18 283,0-17-278</inkml:trace>
    </iact:actionData>
  </iact:action>
  <iact:action type="add" startTime="216532">
    <iact:property name="dataType"/>
    <iact:actionData xml:id="d70">
      <inkml:trace xmlns:inkml="http://www.w3.org/2003/InkML" xml:id="stk69" contextRef="#ctx0" brushRef="#br0">22913 9437 0,'0'35'84,"0"0"-76,0 18 2,0-35-4,18 52 3,-1-17-2,18 0 2,-17-17-2,35 34 4,0-17-6,0 53 4,-36-53-2,19-18 2,-1 0-2,-17-35 82,-18-17-74,0-1 18,-18 0-9,0 1-8,18-1-7</inkml:trace>
    </iact:actionData>
  </iact:action>
  <iact:action type="add" startTime="217500">
    <iact:property name="dataType"/>
    <iact:actionData xml:id="d71">
      <inkml:trace xmlns:inkml="http://www.w3.org/2003/InkML" xml:id="stk70" contextRef="#ctx0" brushRef="#br0">23266 9507 0,'-18'0'80,"0"0"-65,18 18-8,-35 17 3,17-35-6,1 18 13,-1 0-7,1-18 7,-1 0-13,0 17 223,18 18-212,0 1 0,0 34-6,0-17-3,0 18 2,0-36 0,0 0 1,36 18-1,-36-17 0,17-1 16,18 18 139,-35-36-156,0 19 0,0-1 0,0 0 11,0-70 174</inkml:trace>
    </iact:actionData>
  </iact:action>
  <iact:action type="add" startTime="218949">
    <iact:property name="dataType"/>
    <iact:actionData xml:id="d72">
      <inkml:trace xmlns:inkml="http://www.w3.org/2003/InkML" xml:id="stk71" contextRef="#ctx0" brushRef="#br0">23301 9260 0,'35'0'294,"-17"0"-263,0 0-22,-1 0-2,-17 36 16,18-36-16,-1 0 2,1 35 9,-18-17 119,0 17-113,0-17-8,0-1 30,0 1-20,-18-18-16,1 0 4,-1 0 160,18 17-5,18-17-154,-1 0-5,1 0-4,-18 18 51,18-18-33,-1 0-18,1 18 27,17-18 7</inkml:trace>
    </iact:actionData>
  </iact:action>
  <iact:action type="add" startTime="222910">
    <iact:property name="dataType"/>
    <iact:actionData xml:id="d73">
      <inkml:trace xmlns:inkml="http://www.w3.org/2003/InkML" xml:id="stk72" contextRef="#ctx0" brushRef="#br0">8343 15981 0,'0'35'127,"-17"-17"-102,-19-18-17,-17 0-1,18 0 4,0 17-7,-18-17 6,0 0-4,0 0 3,18 18-2,-36-18 3,-17 0-4,0 0 2,0 0 1,-36 0-1,1-53 0,-36 35 0,88-17 0,1 0 0,17 17 0,18-17 0,-1 17 0,19-17-1,-1 17 2,0-17-1,1 18 1,-1-19-2,1-17 2,17 18 10,0 17-16,-53-70 9,35 35 3,0 36-10,1-54 3,17 18 0,0-17 1,0 17-1,0-18 0,0 36-1,0-18 1,0 0 2,0 35-2,0 1 0,0-19-2,0 19 4,0-1-4,0-17 3,17 0 9,19-18 0,17 0-17,-18 35 1,18-70 9,0 53-6,0-18 6,-1 18-6,-34 17 4,88-35-2,-18 0 4,18 18-5,0-1 2,-53 36 1,17-17-1,54 17-1,-54-35 1,54 35 0,-54-18-1,19 18 2,-19-18-1,-17 18 1,35 0-1,71 0 1,17 0-2,1 0 2,52 0-4,-17 36 6,-54-19-5,19 1 2,-1-1-1,-17 36 4,-36-35-6,-34 0 5,-72-18-4,54 35 4,-71 0-4,17 1 5,-17 16-4,0 37 0,0 34 2,0 1-2,0 70 14,0-71-15,0 1-1,-35 34 3,-53-34 0,-53 52 1,-36-70-3,19 0 4,-72-18-3,36-35 2,-17-35-3,105-18 5,18 35-5,52-35 3,19 0-1,-1 0 56</inkml:trace>
    </iact:actionData>
  </iact:action>
  <iact:action type="add" startTime="260114">
    <iact:property name="dataType"/>
    <iact:actionData xml:id="d74">
      <inkml:trace xmlns:inkml="http://www.w3.org/2003/InkML" xml:id="stk73" contextRef="#ctx0" brushRef="#br0">15028 15663 0,'18'0'131,"0"18"-115,-1-18-8,1 0 0,17 0 7,0 18-5,1-1 7,-19-17-11,19 36 5,-1-19-7,0 1 6,18-18-3,-35 0 3,17 0-4,0 17 4,-35 1-3,36-18 0,-1 18 1,0-18 17,0 17-18,1-17 4,-1 18-4,18-18-1,-18 18 3,0-1-2,1-17 1,-1 0 9,18 0-11,-18 18 5,0-18-6,18 0 7,-35 0-7,17 0 7,1 18-9,16-18 14,1 35-1,0-35-8,-17 0 0,-19 0 0,19 0 0,16 0 0,1 0 0,-35 0 0,53 0 0,-1 0 0,-17 0 1,0 0-2,35 0 1,-17 0 1,17 0 0,-18 0-3,-34 0 4,34 0-4,-17 0 3,0 0-2,-18 0 3,18 0-3,-35 0 3,35 0-5,0 0 5,0 0-4,0 0 8,-36 0-9,1 0 8,17 0-3,-17 0-2,-1 0-1,36 0 2,0 0 6,-35 0-7,0 0-1,-1-18 0,18 18 2,-17-17 0,35 17-1,35 0-2,-17-53 4,52 35-4,-70 18 6,18-18-7,35-35 4,-71 53-3,53-17 4,-17 17-1,-19-18-3,19 18 2,0-35-1,-1 35 10,-52-18-9,17 18 0,0 0 1,-35-17-1,71-1 0,-36 0 32,18 18-31,-18-17-3,-17 17 6,17-18-8,-17 18 21,0 0-18,-1-18 1,1 18 0,-1 0 0,-17-17 2,18 17-3,0-18 122,-1 18-105,-17-18-9,18 18 16,17 0 74,18 0-82,-35 0-13,35-35-4,-18 35 4,-17 0 4,-1 0-6,1-17 1,0 17 96,17-18 119</inkml:trace>
    </iact:actionData>
  </iact:action>
  <iact:action type="add" startTime="263616">
    <iact:property name="dataType"/>
    <iact:actionData xml:id="d75">
      <inkml:trace xmlns:inkml="http://www.w3.org/2003/InkML" xml:id="stk74" contextRef="#ctx0" brushRef="#br0">21149 15399 0,'35'0'184,"-17"0"-166,35 0-3,-36 0-8,54 0 0,-36 35 1,18-17 0,0-18 1,-18 17-2,18 1 1,-35-18 2,35 35-4,-35-35 3,-1 0-1,18 0 0,-17 0-1,0 18 9,17-18 1,-17 0-1,-1 0-7,1 0-3,0 0 4,-1 0-4,18 0 10,-17 0-6,0 0-2,17 0 1,-17 0-2,35 0-2,-18 0 4,0 0-1,0 0 0,18 0 0,-17 0 0,-1 0 0,-17 0 1,-1 0 8,36-18-11,-35 18 3,35 0-1,0-17 8,-18-1 0,18 18-6,-36-35-4,36 17 10,-35 18-5,0 0-5,-18-18 0,17 18 3,19-17-1,-36-1 0,17 18 16,18-18-16,-35 1 41,18 17-31,17-18-12,-17 18 2,17-17-2,-17 17 10,17-18-6,-17 18 3</inkml:trace>
    </iact:actionData>
  </iact:action>
  <iact:action type="add" startTime="265218">
    <iact:property name="dataType"/>
    <iact:actionData xml:id="d76">
      <inkml:trace xmlns:inkml="http://www.w3.org/2003/InkML" xml:id="stk75" contextRef="#ctx0" brushRef="#br0">24747 15434 0,'53'0'109,"-35"0"-91,0 0-12,17 0 4,-18 0-3,1 0 3,17 0-4,-17 18 2,35-18-1,-18 35 2,0-17-2,36-18 2,-36 17-1,36-17-1,-53 0 2,17 0-1,-18 0 0,36 0 0,-17 0 0,-1 0 0,-17 0 1,17 0-2,0 0 2,-17 0-2,17 35 2,-17-35 24,-1 0-27,1 0 4,0 0-3,-1 18 1,1-18-2,35 0 4,0 0-5,-18 0 4,36 0 0,-1 0-1,-35 0 0,36 0-1,-18 0 1,-36 0 1,19-18-2,-1 18 2,-35-17-2,18 17 2,17-35 0,-17 17 7,-1 18 6,1 0-6,-1-18-6,1 18 8,-18-17-2,18 17 21,-18-18 11,17-17 1,19 17-17,-36 0-10,17 1-5,1-1-8,0 1 7,-1-1 4,1 18 14,-18-18-17,18 1 0,-1-1-10,1 0 154,-1 18-106,1-17-38,0-1 23,-1 18 31</inkml:trace>
    </iact:actionData>
  </iact:action>
  <iact:action type="add" startTime="267337">
    <iact:property name="dataType"/>
    <iact:actionData xml:id="d77">
      <inkml:trace xmlns:inkml="http://www.w3.org/2003/InkML" xml:id="stk76" contextRef="#ctx0" brushRef="#br0">11994 14958 0,'18'0'78,"-18"17"-68,-53-17 6,18 0-8,0 0 7,-1 0-7,-34 0 9,17 0-10,-18 0 1,36 0 4,-18-17 1,35-1 2,18 0-6,-17 1 0,17-1-1,-35-17-1,35 17 1,0-17 0,-18 0 1,18-18-3,0 35 5,-18-35-5,18 18 5,0 0-6,0-1 5,0-16-5,0 34 5,0-17-4,0-1 3,0-17 6,0 0-5,0 1-4,0-1 2,0 0 0,36 0 2,-36 18-4,17-1 3,36-34-3,-35 34 3,17-34-1,0 52 1,1-35-2,-19 36 10,1-19-8,-1 36 7,1-17-10,0-1 12,-1 18-10,1 0-2,35-18 5,-35 18-5,35 0 1,-1-35 1,-16 35 1,-19 0-2,54 0 2,-18 0-2,35 0 2,-53 0-1,36 0 0,-1 0 0,-52 0 9,17 0 0,-35 18-2,18-1 2,0 1-12,-1 17 12,19 18-9,-19-17 0,-17-1 0,18 35-1,17-17 1,-17-35 0,-18 17 0,0-17 0,17 17 0,-17-17 0,0 17 0,0 0 0,0 18 0,0-35 0,0 52 1,0 19-1,-53-36-1,1 0 3,-1-1-4,-18 1 5,-70 36-6,17 16 5,-17-16-4,18-1 4,35 0-4,17-35 3,36-35-2</inkml:trace>
    </iact:actionData>
  </iact:action>
  <iact:action type="add" startTime="269627">
    <iact:property name="dataType"/>
    <iact:actionData xml:id="d78">
      <inkml:trace xmlns:inkml="http://www.w3.org/2003/InkML" xml:id="stk77" contextRef="#ctx0" brushRef="#br0">30021 15399 0,'71'35'151,"17"-35"-143,36 18-1,34-1 4,-17-17-3,1 0 0,16 0-3,-34 0 6,-36 0-6,-35 0 9,0 0-11,-18 0 6,0 0-3,18 0 3,-35 0-1,0 0-1,-1 0 1,1 0 2,-1 0 119,19 0-121,-19 0 7,1 0-9,0 0 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9T03:08:19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317">
    <iact:property name="dataType"/>
    <iact:actionData xml:id="d0">
      <inkml:trace xmlns:inkml="http://www.w3.org/2003/InkML" xml:id="stk0" contextRef="#ctx0" brushRef="#br0">2593 8008 0,'18'0'95,"17"0"-87,0 0 2,36 0-5,-36 0 5,18-18-3,17 18 2,1-17-2,17 17 1,0-18-1,18 18 2,-18-53-2,-17 53 2,17-17-1,-35 17 1,-18 0-1,1-18-1,-1 18 3,-17 0 5,-1 0-8,1 0 9,-1 0-7,1 0-1,-18-18 0,18 1-1,-1 17 3,1 0-4,35-18 11,-35 18-8,34 0-2,1 0 0,18 0 2,-36 0-1,53-18-1,-52 18 1,17-35-1,-18 35 3,18 0-2,-36 0-1,19 0 0,-1 0 1,18-18 1,-35 18 8,-1 0 1,-17-17-14,18 17 7,-1 0-6,1 0 24,35 0-26,0 0 14,-35 0-5,34 0-9,-16 0 7,-1 0-3,0 0 1,-17 0 0,0 0 0,-1 0 0,1 0 0,35 0 8,0 0 0,-18 0-7,0 0-2,1 0 4,-1 0-6,18 0 5,0 0-4,-36 0 3,54 0-2,-1 0 2,-52 0-3,53 0 5,-1 0-6,1 0 3,-54 0 2,54 0-2,-1 0 1,-52 0-4,70 0 3,-17 0 1,35 0-2,17 0 1,-35 0 1,1 0-1,-19 0 0,1 0-1,-54 0 3,36 0-4,-18-18 4,36 18-3,-36 0 8,-17-17 2,0 17 23,17-18-16,-17 18-7,-1 0-9,18 0 0,1 0-1,-1-18 2,36 18-2,-19-17 2,19 17-1,-36 0 2,36 0-4,-1-36 3,-34 36-2,-1-17 11,0 17-10,-17 0-2,52 0 2,36 0-2,-18 0 3,18 0-1,-53 0-1,18 0 1,-54 0 0,1 0 9</inkml:trace>
    </iact:actionData>
  </iact:action>
  <iact:action type="add" startTime="21711">
    <iact:property name="dataType"/>
    <iact:actionData xml:id="d1">
      <inkml:trace xmlns:inkml="http://www.w3.org/2003/InkML" xml:id="stk1" contextRef="#ctx0" brushRef="#br0">10142 7726 0,'53'0'71,"35"0"-63,18-18-1,-18 1 2,1 17-1,105-53 0,-53 35-1,70 0 2,-52 18-1,18 0 0,-36 0 0,35 0 1,-52 0-3,-1 0 4,-35 0-4,0 0 5,-17 0-5,-18 0 5,-18 0-6,18 0 4,-35 0-2,17-17 0,18 17 1,0-36 1,35 1 0,-17 18-1,-36-19-1,35 19 1,1-1 1,52 0-2,-70 18 1,36 0 0,-36-35 2,52 35-4,-34-18 3,-1 18-1,-52-17 2,35 17-5,0 0 3,-35-18 0,-1 18 1,18-18-3,-17 18 5</inkml:trace>
    </iact:actionData>
  </iact:action>
  <iact:action type="add" startTime="24419">
    <iact:property name="dataType"/>
    <iact:actionData xml:id="d2">
      <inkml:trace xmlns:inkml="http://www.w3.org/2003/InkML" xml:id="stk2" contextRef="#ctx0" brushRef="#br0">23954 7320 0,'35'0'120,"53"0"-115,-17 0 5,17-18-5,-18 18 4,1-17-2,17-1 1,-17 18 0,-1 0 0,18 0 0,1 0 1,-19 0-2,-35 0 2,36 0-2,0 0 2,-1 0-3,-52 0 5,70 0-5,-35 0 4,-18 0-2,36 0-1,-1 0 2,-34 0-1,16 0-2,19 0 4,-36 0-4,-17-17 3,0 17-1,-1 0-1,18 0 9,-17 0-7,0 0-2,35 0 1,17 0 0,-34 0 0,34 0-1,18 0 4,0 0-6,-17 0 7,0 0-8,-1-36 8,-35 36-7,18 0 7,-17 0-5,-1 0 7,-17 0 1,34 0-7,-34 0 9,17 0-10,1 0 2,17 0-1,-18 0 1,35 0-1,1 0-2,-1 0 3,-17 0-1,36 0 1,34 0-3,1 0 3,-36 0-2,35 0 2,1 0-2,-36 0 3,53 0-4,-53 0 4,0 0-3,18 0 1,-71 0-1,36 0 3,-18 0-3,-18 0 1,18 0 0,18 0 0,-36 0 0,36 0 0,17 0-1,-35 0 1,35 0 0,-53 0 0,36 0 0,-18 0 0,-36 0 1,54 0-2,-36 0 2,-17 0-1,17 0 0,18 0-1,-18 0 9,18 0-6,0-17-4,0 17 4,17 0-4,1 0 2,35 0 0,-18 0 2,36 0-3,-1 0 1,-17 0 0,-53 0 0,35 0 0,-17 0 0,-1 0 1,-52 0-3,52 0 3,-17 0-1,-18 0 0,54 0 0,-1 0 1,35 0-2,36 0 2,-53 0-2,17 0 4,36 0-6,-35 17 5,-36-17-5,-18 18 6,19-18-5,-37 0 1,37 0 2,-54 0-1,0 0 0,-17 0-1,-1 0 9,1 0 49,35 0-56,35 18-3,36 34 3,-18-34-2,-18-18 2,0 18-3,18-18 4,-71 0-3,0 0 4,-17 0-5</inkml:trace>
    </iact:actionData>
  </iact:action>
  <iact:action type="add" startTime="34455">
    <iact:property name="dataType"/>
    <iact:actionData xml:id="d3">
      <inkml:trace xmlns:inkml="http://www.w3.org/2003/InkML" xml:id="stk3" contextRef="#ctx0" brushRef="#br0">13247 9102 0,'35'0'182,"0"0"-174,18 0-2,-17 0 4,34 0 6,-17 0-9,-18 0 3,36 0-4,-1 0 5,-17 0 3,-35 0-6,0 0-1,-1 0 1,1 0 10,0 0 5,-1 0-6,1 0-8,-1 0-3,1 0 2,35 0 7,0 0 2,-35 0-10,-1 0 9,18 0-8,-17 0-1,0 0 3,17 0-2,0 0 0,18 0 0,18 0 0,-18 0-1,0 0 1,-18 0 3,0 0-6,-17 0 3,-1 0 9,1 0 55,35 0-57,-35 0-6,35 0-2,-1 0 1,-16 0 0,-1 0 2,18 0 0,0 0 3,-36 0-6,1 0 1,17 0 0,-17 0 2,35 0-4,0 0 3,35 0-3,0 0 4,-17 0-4,-1 0 5,36 0-5,-18 0 4,-17 0-5,17 0 4,-70 0-2,35 0 2,17 0-2,-34 0 10,-19 0-1,1 0 56,17 0-63,0 0-2,1 0 2,34 0-2,18 17 3,-70-17-4,35 0 5,-18 0-6,-17 0 7,0 0-8</inkml:trace>
    </iact:actionData>
  </iact:action>
  <iact:action type="add" startTime="40128">
    <iact:property name="dataType"/>
    <iact:actionData xml:id="d4">
      <inkml:trace xmlns:inkml="http://www.w3.org/2003/InkML" xml:id="stk4" contextRef="#ctx0" brushRef="#br0">2346 10724 0,'18'0'120,"-1"0"-103,19 0-3,-19 0 18,18 0-16,-17 0-6,53-17-4,-18 17 4,35-35-5,35 35 6,-35 0-6,1 0 6,-19 0-1,-17 0-2,-18 0-4,-17 0 3,0 0 3,-1 0-3,19 0 1,-19 0 79,1 0-71,-1 0-6,1 0-4,35 0 10,-35 0-8,52-18 0,-52 18 0,17 0 0,-17 0 8,-1 0 8,1 0 1,0 0-7,-1 0-12,19 0 20,-19 0-9,1-18 13,0 18 3,-1 0-27,1 0 1,-1 0 1,19 0 10,-19-17-17,36 17 76,-35 0-69,17 0 24,-35-18 146</inkml:trace>
    </iact:actionData>
  </iact:action>
  <iact:action type="add" startTime="42481">
    <iact:property name="dataType"/>
    <iact:actionData xml:id="d5">
      <inkml:trace xmlns:inkml="http://www.w3.org/2003/InkML" xml:id="stk5" contextRef="#ctx0" brushRef="#br0">7444 10724 0,'17'0'72,"1"0"-49,35 0-16,-36 0 2,72 0-2,-36 0 2,35 0-1,0 0 1,35 0-3,1 0 4,52 0-4,54 0 4,-19 0-4,-17 0 4,18 0-4,0 0 2,-36 0 0,-35 0 0,-17 0 1,17 0-2,-18 0 1,18 0 0,-17 0 0,-1 0 2,-52 0-1,-18 0-2,17 0 0,1-17 0,-1-1 3,-17 18-4,-17 0 5,34-17-6,18 17 6,-52 0-6,52 0 7,-18 0-8,19 0 7,16 0-6,19 0 3,52 0 0,-52 0 1,-36 0-2,-18 0 1,1 0 0,17 0 1,-35 0-1,71 0-1,17 0 3,70 0-3,19 0 3,70 17-4,-71 18 4,71 18-5,-71-53 5,-53 0-4,36 0 5,-88 0-6,17 0 4,-88 0-2,-18 0 3,0 0-1,0 0-3</inkml:trace>
    </iact:actionData>
  </iact:action>
  <iact:action type="add" startTime="46084">
    <iact:property name="dataType"/>
    <iact:actionData xml:id="d6">
      <inkml:trace xmlns:inkml="http://www.w3.org/2003/InkML" xml:id="stk6" contextRef="#ctx0" brushRef="#br0">17022 9684 0,'17'0'21,"-17"-18"45,0 0 45,18 1-104,-1 17 9,1 0-6,0 0-4,17 0 4,18 0-1,-35 0-4,70 0 3,-35 0 0,-36 0 0,36 0 1,-35 0 0,-1 0-2,19 0 0,-19 0 1,36 0 1,-17 0-1,-1 0 7</inkml:trace>
    </iact:actionData>
  </iact:action>
  <iact:action type="add" startTime="47643">
    <iact:property name="dataType"/>
    <iact:actionData xml:id="d7">
      <inkml:trace xmlns:inkml="http://www.w3.org/2003/InkML" xml:id="stk7" contextRef="#ctx0" brushRef="#br0">17410 9648 0,'0'18'127,"0"17"-114,0-17-9,0 0 3,0-1 2,0 19 8,0-19 0,17 1 0,1-1-1,-18 19 5,0-19-5,0 1 0,0 0-9,0-1 59,0 19-50,0-19-9,0 36-1,0-35 4,0-1-3,0 19 3,0-19 5,0-34 140,0-1-150,17 0 11</inkml:trace>
    </iact:actionData>
  </iact:action>
  <iact:action type="add" startTime="48757">
    <iact:property name="dataType"/>
    <iact:actionData xml:id="d8">
      <inkml:trace xmlns:inkml="http://www.w3.org/2003/InkML" xml:id="stk8" contextRef="#ctx0" brushRef="#br0">17709 10019 0,'0'-18'223,"0"1"-214,18-1 7,-18 0-2,0 1 105,53 17-71,-35 0 57,-1 0-89,1 0-8,-18 17 0,18 1-2,-18 0 22,0-1-12,0 1 104,0 35-105,0-71 248,0 1-255,0-19-1,0 19 4,0-1-6,0 0 6,0 1-6,0-1 99,0 0-96,17 1 81,1 17-74,-1-18-5,1 18-4,17 0 83,-17-18-80,17 18 78,-35 18-71,0 0 0,0-1-9,0 1 0,0 0 1,0-1 1,0 1-2,0 0 3,0-1-3,0 1 19,0 17 29,0-17-40,0 17-6,0-17 1,0-1-5,0 1 4,0-53 120,36 17-123,-36 0 4,0-17-4</inkml:trace>
    </iact:actionData>
  </iact:action>
  <iact:action type="add" startTime="51238">
    <iact:property name="dataType"/>
    <iact:actionData xml:id="d9">
      <inkml:trace xmlns:inkml="http://www.w3.org/2003/InkML" xml:id="stk9" contextRef="#ctx0" brushRef="#br0">18556 9754 0,'53'0'158,"-35"0"-150,-1 0 1,1 0-2,0 0 1,-1 18 138,18-18-116,-17 0 83,35 18-98,-18-1-7,1-17 8,-19 18 140</inkml:trace>
    </iact:actionData>
  </iact:action>
  <iact:action type="add" startTime="52919">
    <iact:property name="dataType"/>
    <iact:actionData xml:id="d10">
      <inkml:trace xmlns:inkml="http://www.w3.org/2003/InkML" xml:id="stk10" contextRef="#ctx0" brushRef="#br0">18627 9984 0,'17'0'177,"19"0"-138,-19 0 104,18-18-81,-17 18-54,0 0 8,17-35 1,-17 35 72</inkml:trace>
    </iact:actionData>
  </iact:action>
  <iact:action type="add" startTime="54607">
    <iact:property name="dataType"/>
    <iact:actionData xml:id="d11">
      <inkml:trace xmlns:inkml="http://www.w3.org/2003/InkML" xml:id="stk11" contextRef="#ctx0" brushRef="#br0">20955 9454 0,'-18'0'22,"1"0"-15,-1 36 2,0-36-1,-52 35 0,52 0-1,-35 1 1,0 16 1,0-16-1,18-1-1,35-17 3,-53 52-3,18-52 2,35 17-2,-18 0 2,1-35 199</inkml:trace>
    </iact:actionData>
  </iact:action>
  <iact:action type="add" startTime="55256">
    <iact:property name="dataType"/>
    <iact:actionData xml:id="d12">
      <inkml:trace xmlns:inkml="http://www.w3.org/2003/InkML" xml:id="stk12" contextRef="#ctx0" brushRef="#br0">20443 9578 0,'0'-18'112,"53"71"-27,-53-35-77,18 17 2,0-17-1,-1-1-2,1 1 3,0-18-6,-1 35 6,18-17 213,1-18-215,-1 18-1,53 34 3,-35-34-3,18-18 1,-54 0-1,1 0 2</inkml:trace>
    </iact:actionData>
  </iact:action>
  <iact:action type="add" startTime="56935">
    <iact:property name="dataType"/>
    <iact:actionData xml:id="d13">
      <inkml:trace xmlns:inkml="http://www.w3.org/2003/InkML" xml:id="stk13" contextRef="#ctx0" brushRef="#br0">21061 9666 0,'0'35'176,"0"-17"-166,0 17-4,0 1 3,0-1-3,0-18 3,0 36-2,0-35 4,17 17-5,-17-17 11,0 0-10</inkml:trace>
    </iact:actionData>
  </iact:action>
  <iact:action type="add" startTime="57696">
    <iact:property name="dataType"/>
    <iact:actionData xml:id="d14">
      <inkml:trace xmlns:inkml="http://www.w3.org/2003/InkML" xml:id="stk14" contextRef="#ctx0" brushRef="#br0">21220 9825 0,'35'0'14,"0"0"35,-35 35-33,0-17-1,18-1-5,-18 1 45,0 0-12,0-1-4</inkml:trace>
    </iact:actionData>
  </iact:action>
  <iact:action type="add" startTime="58345">
    <iact:property name="dataType"/>
    <iact:actionData xml:id="d15">
      <inkml:trace xmlns:inkml="http://www.w3.org/2003/InkML" xml:id="stk15" contextRef="#ctx0" brushRef="#br0">21449 9666 0</inkml:trace>
    </iact:actionData>
  </iact:action>
  <iact:action type="add" startTime="58937">
    <iact:property name="dataType"/>
    <iact:actionData xml:id="d16">
      <inkml:trace xmlns:inkml="http://www.w3.org/2003/InkML" xml:id="stk16" contextRef="#ctx0" brushRef="#br0">21608 9648 0,'17'0'78</inkml:trace>
    </iact:actionData>
  </iact:action>
  <iact:action type="add" startTime="59448">
    <iact:property name="dataType"/>
    <iact:actionData xml:id="d17">
      <inkml:trace xmlns:inkml="http://www.w3.org/2003/InkML" xml:id="stk17" contextRef="#ctx0" brushRef="#br0">21819 9631 0</inkml:trace>
    </iact:actionData>
  </iact:action>
  <iact:action type="add" startTime="60259">
    <iact:property name="dataType"/>
    <iact:actionData xml:id="d18">
      <inkml:trace xmlns:inkml="http://www.w3.org/2003/InkML" xml:id="stk18" contextRef="#ctx0" brushRef="#br0">22172 9842 0,'0'18'163,"0"17"-152,-18-17 5,1 0-9,17-1 1,-18-17 1,-17 18-1,17-18 9</inkml:trace>
    </iact:actionData>
  </iact:action>
  <iact:action type="add" startTime="61750">
    <iact:property name="dataType"/>
    <iact:actionData xml:id="d19">
      <inkml:trace xmlns:inkml="http://www.w3.org/2003/InkML" xml:id="stk19" contextRef="#ctx0" brushRef="#br0">22878 9525 0,'-18'0'10,"0"18"23,18-1-18,-17-17-7,-1 18-1,18 0 3,-18-18-4,-17 52 4,18-16 7,17-19 5,0 19-12,0-19 20,-18 1-21,18 0 15,0-1-8,-18 1-9,1-1 17,17 1-8,-18-18 42,0 18-19,18-1-1,-17 1-28,-1-18-4,18 18 4,-18 17-4,1-35 11,-1 0 88,18-18-80,0 1-19</inkml:trace>
    </iact:actionData>
  </iact:action>
  <iact:action type="add" startTime="62780">
    <iact:property name="dataType"/>
    <iact:actionData xml:id="d20">
      <inkml:trace xmlns:inkml="http://www.w3.org/2003/InkML" xml:id="stk20" contextRef="#ctx0" brushRef="#br0">22560 9631 0,'0'-18'12,"18"18"182,17 0-185,-17 53 8,-1-35-8,-17-1 0,18 19-5,17-1 3,-35-17 1,18-18 136,0 17-87,-1 18-43,1-35 84,-1 36 93,-17-19-182,0 1 23,0 0-26,0-1 67</inkml:trace>
    </iact:actionData>
  </iact:action>
  <iact:action type="add" startTime="64391">
    <iact:property name="dataType"/>
    <iact:actionData xml:id="d21">
      <inkml:trace xmlns:inkml="http://www.w3.org/2003/InkML" xml:id="stk21" contextRef="#ctx0" brushRef="#br0">22878 9895 0,'0'-17'188,"0"-19"-163,17 19-10,1-1 41,-18 1-16,18-1 87,-1 18-79,1 0-38,-18 35 12,0-17-5,0-1 38,0 19 76,0-19-86,0-34 222,0-19-259,0 19 13,0-1 155,17 1-161,1 17 66,0 0-73,-1 0 0,1 0 0,0 0 0,-1 0 9,1 0 6,-18 17 186,0 1-184,0-1-3,0 19-5</inkml:trace>
    </iact:actionData>
  </iact:action>
  <iact:action type="add" startTime="66822">
    <iact:property name="dataType"/>
    <iact:actionData xml:id="d22">
      <inkml:trace xmlns:inkml="http://www.w3.org/2003/InkML" xml:id="stk22" contextRef="#ctx0" brushRef="#br0">23336 9454 0,'-17'0'69,"34"0"-60,1 18-1,-18 17 4,18-17-6,-18 35 1,0-18-1,35 0 3,-18 1 0,1 17-2,-18-36 0,0 54 2,0-36-2,18 18 3,-18 0-4,0-18 4,0 18-4,0-18 10,0 1-7,0-19 0,0 19-3,-18-1 11,0-35 96,1 0-105,-1 0-1,-35 0 3,-88-18-5,-35 1 6</inkml:trace>
    </iact:actionData>
  </iact:action>
  <iact:action type="add" startTime="67942">
    <iact:property name="dataType"/>
    <iact:actionData xml:id="d23">
      <inkml:trace xmlns:inkml="http://www.w3.org/2003/InkML" xml:id="stk23" contextRef="#ctx0" brushRef="#br0">20214 9437 0,'-17'0'25,"-19"0"-11,36 17 1,-17 1-8,17 17 3,0 1-4,0 17 10,0-1 1,0-34-10,0 0 11,0 17-10,0-17 24,0-1-26,0 1 4,0 0-3,17-1 2,1 1 7,0-1-10,-18 19 3,17-36 7,1 17 120,17 19-97,-17-36-14,-18 17-2,17 1-7</inkml:trace>
    </iact:actionData>
  </iact:action>
  <iact:action type="add" startTime="70390">
    <iact:property name="dataType"/>
    <iact:actionData xml:id="d24">
      <inkml:trace xmlns:inkml="http://www.w3.org/2003/InkML" xml:id="stk24" contextRef="#ctx0" brushRef="#br0">19473 9596 0,'-17'0'126,"52"-18"-92,-17 18-27,-1 0 9,19 0-7,-19 0 102,18 0-102,18 0 0,18 0-1,17 0-1,0 0 1,-17 0-1,-54 0 3,19 0-4</inkml:trace>
    </iact:actionData>
  </iact:action>
  <iact:action type="add" startTime="72320">
    <iact:property name="dataType"/>
    <iact:actionData xml:id="d25">
      <inkml:trace xmlns:inkml="http://www.w3.org/2003/InkML" xml:id="stk25" contextRef="#ctx0" brushRef="#br0">19861 9631 0,'0'17'181,"0"19"-165,0-19 12,0 1-24,0 0 5,0-1 9,0 1-5,18 35 11,-18-36-7,0 19-1,0-19 18,0 1-27,0 0 7,35 17 10,-35-17 113,0-1-119,0 1-9,0 0 3</inkml:trace>
    </iact:actionData>
  </iact:action>
  <iact:action type="add" startTime="84093">
    <iact:property name="dataType"/>
    <iact:actionData xml:id="d26">
      <inkml:trace xmlns:inkml="http://www.w3.org/2003/InkML" xml:id="stk26" contextRef="#ctx0" brushRef="#br0">23424 12153 0,'18'0'70,"0"0"-61,17 0 1,0 0-5,18 0 4,35 0 0,18-17 0,-18-1-4,36 18 3,-36 0 1,36 0-1,-36 0-1,-18 0 1,18 0 1,-70 0-2,0 0 2</inkml:trace>
    </iact:actionData>
  </iact:action>
  <iact:action type="add" startTime="102037">
    <iact:property name="dataType"/>
    <iact:actionData xml:id="d27">
      <inkml:trace xmlns:inkml="http://www.w3.org/2003/InkML" xml:id="stk27" contextRef="#ctx0" brushRef="#br0">15487 9225 0,'-53'0'71,"18"0"-64,-18 0 0,0 0 2,35 0-2,-35 0 2,0 0-2,1 0 2,-1 0-2,-36 0 3,1 0-4,-35 0 6,-1 0-8,-17 0 5,-53-53-2,106 53 4,-36-17-6,54-1 4,-18 18-2,52-18 3,1 18-3,0-35 0,17 35 1,1 0 1,-19-18-2,19 18 2,-54-17-2,18-19 1,0 36 0,36-17 1,-36-1-1,35 18 40,18-17-23,-18-1-17,1 0 8,-1 1-10,18-19 4,-17 19-3,17-36 0,0 18 1,-18-1 0,18-17 0,-53-17 0,35 34 2,1 1-2,-19 0 0,19 0-2,-1 17 3,18 0-2,0 1 2,0-1 7,0 0-9,0-17 10,0 18-1,0-36-7,0 35-2,0-35 0,53 0 1,18-17 0,34-19 1,19 19-2,17-1 2,-17 18-1,-1 0-1,36 18 2,-89 0 0,1 35-2,-18-18 2,35 18-2,-35-17 2,35 17-2,0-36 2,0 36-1,-17 0 0,35 0-2,0 0 5,-18 0-6,0 0 6,0 0-6,-17 0 6,-54 0-6,36 0 4,-35 0-2,0 0 1,17 0 40,-17 0-39,17 71 8,0 17-11,18 18 4,0 0-3,-18-53 1,36 17-1,-36-17 2,0-35-1,1 17 3,-36 0-6,35 1 5,-17-19 5,-1 36 7,-17-35-4,0-1-11,0 19 9,0-1 0,0 0-8,0 1 9,0-19-10,0 1 2,0-1-2,0 1 1,-17 0-1,17-1 2,0 1 14,0 0-12,0-1-6,-18 1 6,0-18-6,-17 53 8,17-18-10,1-17 7,-1 17-3,0-17 1,1-18 71,-18 0-70,-1 17 10,1-17-14,35 18 4,-18 0-2,1-18 11,-36 17-1,-53 54-4,53-54-4,-18 19-2,1-1 1,-18 0 1,35-35-2,-35 18 1,70-18 0,0 18-1,1-18 3,-1 0-3</inkml:trace>
    </iact:actionData>
  </iact:action>
  <iact:action type="add" startTime="108865">
    <iact:property name="dataType"/>
    <iact:actionData xml:id="d28">
      <inkml:trace xmlns:inkml="http://www.w3.org/2003/InkML" xml:id="stk28" contextRef="#ctx0" brushRef="#br0">8978 12171 0,'18'0'94,"-1"0"-84,-17-18-5,53 18 6,0-17-6,18-19 7,17 19-8,0-1 6,-17 0-3,17 18 2,18-35-3,-18 35 3,18-18-1,-18 18 0,36-17 0,-1-18 0,18 35 0,-53 0 0,18-36 0,-18 36 0,-17 0 2,70 0-3,-88 0 2,35 0-2,18 0 1,-88 0-2,52 0 4,-52 0-3,52 0 3,-17 0-4,0 0 5,-18 0-5,-17 0 3,35 0-3,-18 0 3,1 0-3,52 0 3,-18 0-2,18 0 2,-35 0-2,36 0 2,-54 0-2,35 0 1,-34 0 1,17 0-2,0 0 9,-36 0-7,18 0-2,1 0 3,34 0-4,-17 0 5,18 0-5,-18 0 6,35 0-8,-18 0 6,19 0-5,-1 0 5,0 0-3,18 0 2,-18 0-2,18 0 1,0 0 0,0 0 0,17 0 0,36 0 0,-71 0 0,35 0 0,-34 0 1,16 0-2,-34 0 2,17 0-2,-17 0 2,-1 0-2,-34 0 3,34 0-4,-35 0 3,1 0 0,34 0 0,-34 0-1,52 0-2,-35 0 2,17 0 0,-17 0-2,0 0 2,18 0 0,34 0 0,-52 0 1,71 0 0,-36 0-3,-17 0 2,17 0 0,18 0 1,-1 0-1,-16 0-1,-1 0 2,-18 0-2,19 0 2,-1 0-2,0 0 3,0 0-4,36 0 4,-36 0-4,0 0 4,35 0-4,-34 0 4,-1 0-4,0 0 3,36 0-1,-36 0 2,0 0-2,18 0-2,-18 0 1,53 0 2,-53 0-1,-35 0 0,35 0-1,1 0 1,-19 0 0,1 0 1,17 0 0,-35 0-1,0 0 0,17 0-2,1 0 6,-18 0-7,35 0 5,18 18-4,-18-18 4,0 18-4,18-18 4,-18 52-5,0-52 6,-35 0-5,18 0 4,17 18-5,-17-18 4,-54 18-1,124-18 1,-17 17-2,-1 19 1,36-19 0,-88-17 0,17 0 0,-35 18 0,0-18 0,-36 0-1,1 0 10,35 0 16,-36 18-25,36-1 10</inkml:trace>
    </iact:actionData>
  </iact:action>
  <iact:action type="add" startTime="117612">
    <iact:property name="dataType"/>
    <iact:actionData xml:id="d29">
      <inkml:trace xmlns:inkml="http://www.w3.org/2003/InkML" xml:id="stk29" contextRef="#ctx0" brushRef="#br0">7161 7426 0,'0'18'32,"0"-1"-24,0 1 7,-35-18-7,17 0 0,1 0 0,-1 0 8,1 0-7,-19 0 8,19 0-1,-1 0-10,0 0 4,-52-18 6,-1 1 1,18-1-10,36 18 0,-36-18 0,35 18 5,0-17 17,1-1-13,17 0 8,-18-17-17,18 17 2,-17 1-2,-1-1 2,0-17-2,1 17 21,17 1-24,0-1 21,0 0-19,0-17 11,0 17-9,0 1 16,0-18-16,0 17 17,0 0-18,17-17 10,19 17-9,-36 1 0,52 17 2,-16-36 7,-19 19-11,1 17 8,0 0 43,-1 0-41,1 0-9,0 0 2,-1 0-1,19 0 10,-19 0-13,1 0 4,17 0-1,-17 0 24,-1 0-2,19 17 11,-19 1-24,1-18-10,0 0 1,17 35 0,-35-17 9,17-18 6,1 18-7,-18-1-7,0 1-2,0 0 9,0 17-7,0-18 9,0 19-3,0-19-9,0 1 6,0 0 1,0-1-6,-18 1 5,1 0 17,-1-1 19,1 1-23,-19 17-20,19-17 6,-19-1-5,36 1 10,-17 0-7,-1-1 46</inkml:trace>
    </iact:actionData>
  </iact:action>
  <iact:action type="add" startTime="120238">
    <iact:property name="dataType"/>
    <iact:actionData xml:id="d30">
      <inkml:trace xmlns:inkml="http://www.w3.org/2003/InkML" xml:id="stk30" contextRef="#ctx0" brushRef="#br0">2558 12259 0,'70'0'160,"18"0"-152,1 0 0,-1 0-3,0 0 4,-17 0-1,17 0-1,-18 0 3,-17 0-4,0 0 4,35 0-4,0 0 5,18 0-6,-17 0 6,-19 0-6,-17 0 12,-35 0 6,-1 0 9,-17-18-15,18 1-10,0 17 3,-1 0 6,-17-18-2,35 18 19</inkml:trace>
    </iact:actionData>
  </iact:action>
  <iact:action type="add" startTime="121733">
    <iact:property name="dataType"/>
    <iact:actionData xml:id="d31">
      <inkml:trace xmlns:inkml="http://www.w3.org/2003/InkML" xml:id="stk31" contextRef="#ctx0" brushRef="#br0">3898 12083 0,'-17'0'16,"-19"17"39,19-17-31,-1 0 1,-35 18-18,18 0 9,0-1-5,-18 1-4,17-18 1,-17 0-2,36 0 11,-1 0-9,18 17-1,-35-17 66,17 0-66,-17 0 1,-18-17 1,18 17-2,35-18 2,-36 18-2,19-17 3,-1 17-4,-17-18 4,17 0 21,1 1-23,-1 17 7,18-18 10,0 0-18,0 1 1,-18-1 0,18-17 9,-35 0-10,35-1 41,0 19-16,0-1-23,0-17 14,18 17-13,-18-17 8,35-1-5,0 1-6,-17 18 2,-18-1-2,18 0 1,-1 1 8,1-1 0,-1 18 10,1-18-3,0 18-15,17 0 15,-17-17-12,-1 17 5,1 0-11,0 0 5,-1 0 12,18 0 10,-17 0-25,0 0 2,35 0 8,-36 0-10,19 0 2,-19 0-2,1 0 2,17 0-1,-17 0 0,35 0-1,-36 0 2,1 0-2,17 0 3,-17 0 7,0 0-1,17 17 6,-18 1 1,1-18-7,0 18-8,17-1 1,0 19-1,-35-19 0,18-17-1,17 35 1,-35-17 1,35 0-3,-17 17 4,-18-17 7,0 17-2,18 0-8,-18 1 24,0-19-4,0 1-12,0-1 11,0 1-21,-18-18 11,0 18-7,-17-18-3,18 0 5,-54 17 6,53-17-12,-35 18 5,36-18-4,-1 18 4,-17-18-4,17 0 4,-17 0 94,17 17-99,-35-17 12,36 0-8,-36 0-2,35 0 2,1 18-2</inkml:trace>
    </iact:actionData>
  </iact:action>
  <iact:action type="add" startTime="143826">
    <iact:property name="dataType"/>
    <iact:actionData xml:id="d32">
      <inkml:trace xmlns:inkml="http://www.w3.org/2003/InkML" xml:id="stk32" contextRef="#ctx0" brushRef="#br0">10125 14146 0,'17'0'279,"19"0"-272,17 0-1,-18 0 5,0 0-6,18 0 4,-18 0-2,1 0 2,-1 0-2,0 0 1,-17 0 2,-1 0-3,19 0 0,-1 0 1,36 36 0,-19-19 9,1 1-10,-35-18 3,35 0-4,-18 0 3,18 18-2,-18-18 3,1 0-4,17 17 5,-18 1-6,0-18 6,0 0-6,1 17 5,17-17-2,-36 0-1,54 18 0,-36-18 3,0 0-4,36 0 2,-36 0 1,18 0-2,-18 0 1,36 35 1,-18-35-1,-36 0 2,54 18-4,-36-18 2,1 0 0,34 18 0,-35-18 1,36 0-3,-18 0 4,0 0-4,0 0 4,0 0-4,-18 0 4,35 17-4,-52-17 3,35 0-2,-18 0 7,1 0-9,-1 0 3,18 0 6,-36 0-7,19 0 1,17 0 0,0 0 1,-1 0-1,1 0-1,-17 0 1,34 0 1,-17 0-1,-18 0-1,1 0 3,17 0-4,0 0 3,-18 0-1,35-35 1,1 35-2,17 0 3,0-18-5,36 18 4,-71-17-2,0 17 3,17-18-4,-17 18 2,0 0 0,-18-18 0,1 18 1,16 0-1,37-17 0,-19 17-1,18-18 3,1-17-4,16 0 3,-34 17-1,0 0 1,17 1-2,-18 17 2,18-36-2,1 36 3,17-17-4,-1 17 4,54-18-4,-35 1 4,34-19-4,-69 19 4,34-1-2,0 0-3,-34 18 2,-36-17 2,-18-19 0,-18 36 7,1 0 127</inkml:trace>
    </iact:actionData>
  </iact:action>
  <iact:action type="add" startTime="146948">
    <iact:property name="dataType"/>
    <iact:actionData xml:id="d33">
      <inkml:trace xmlns:inkml="http://www.w3.org/2003/InkML" xml:id="stk33" contextRef="#ctx0" brushRef="#br0">13776 13758 0,'0'53'6,"-18"-53"17,1 18-14,-19-18 85,1 0-86,0 0 0,-18 0 0,-18 0-1,18-35 2,18-1-2,-35 1 3,34 17-4,-17 1 4,18-19-4,18 1 7,-1 35-10,-17-35 8,-1-18-5,36 35 5,-17 1-7,-36-89 6,35 106-3,0-53 1,1 18 0,-18-18 0,35 35 0,-18-17 9,18 17-10,0 1 1,0-19 0,-18 19 0,18-1-1,0 0 1,0-17 0,0 0 8,0 17-7,0 1-3,0-19 4,0 19-3,36-36 2,-1 0-2,-18 18 3,36-36-4,-17 18 2,-19 35 0,1-17 0,17-18 0,1 0 0,-19 36 2,1 17-3,-18-18 1,35-17-1,-17 35 2,35-18 8,0-17-1,-36 35-10,36-18 4,-18 18-4,1 0 4,17 0-4,-1-17 4,19 17-4,-36 0 5,36-18-5,-18 18 3,-36 0-2,1 0 2,17 0 39,1 0-18,-19 35-21,19 0-2,-1 1 9,0 17-7,0 0-2,1 17 9,-1-35-6,-17 1-4,17 34 4,-18-34-4,-17 16 4,0-34-4,18 35 3,-18-18-2,0 1 1,0-1 0,0 18 1,0-36-2,0 54 2,0-18-1,0-18 0,0 36 0,0-1-1,-35 1 3,17-18-3,1 35 2,17-18-2,-36-17 3,19-35-4,-1 35 4,18-18-4,-18-35 5,1 53-6,17-35 5,-18-18 7,0 0 76,1 0-86,-1 0 12,1 0-13,-19 0 26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F2EDB-890E-4A63-8956-027F5342101A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6032-1AC4-4D67-9527-764A008A6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347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F2EDB-890E-4A63-8956-027F5342101A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6032-1AC4-4D67-9527-764A008A6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42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F2EDB-890E-4A63-8956-027F5342101A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6032-1AC4-4D67-9527-764A008A6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75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F2EDB-890E-4A63-8956-027F5342101A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6032-1AC4-4D67-9527-764A008A6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143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F2EDB-890E-4A63-8956-027F5342101A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6032-1AC4-4D67-9527-764A008A6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662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F2EDB-890E-4A63-8956-027F5342101A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6032-1AC4-4D67-9527-764A008A6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907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F2EDB-890E-4A63-8956-027F5342101A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6032-1AC4-4D67-9527-764A008A6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000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F2EDB-890E-4A63-8956-027F5342101A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6032-1AC4-4D67-9527-764A008A6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26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F2EDB-890E-4A63-8956-027F5342101A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6032-1AC4-4D67-9527-764A008A6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314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F2EDB-890E-4A63-8956-027F5342101A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6032-1AC4-4D67-9527-764A008A6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20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F2EDB-890E-4A63-8956-027F5342101A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6032-1AC4-4D67-9527-764A008A6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8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F2EDB-890E-4A63-8956-027F5342101A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16032-1AC4-4D67-9527-764A008A6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0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microsoft.com/office/2011/relationships/inkAction" Target="../ink/inkAction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microsoft.com/office/2011/relationships/inkAction" Target="../ink/inkAction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microsoft.com/office/2011/relationships/inkAction" Target="../ink/inkAction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microsoft.com/office/2011/relationships/inkAction" Target="../ink/inkAction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microsoft.com/office/2011/relationships/inkAction" Target="../ink/inkAction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microsoft.com/office/2011/relationships/inkAction" Target="../ink/inkAction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Mathematical Statistics I 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sz="4000" dirty="0" smtClean="0"/>
              <a:t>Lecture </a:t>
            </a:r>
            <a:r>
              <a:rPr lang="en-US" altLang="ko-KR" sz="4000" dirty="0" smtClean="0"/>
              <a:t>12-1</a:t>
            </a:r>
            <a:endParaRPr lang="ko-KR" altLang="en-US" sz="4000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91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70"/>
    </mc:Choice>
    <mc:Fallback>
      <p:transition spd="slow" advTm="9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76" x="7219950" y="4737100"/>
          <p14:tracePt t="1412" x="2895600" y="3657600"/>
          <p14:tracePt t="1428" x="2895600" y="3644900"/>
          <p14:tracePt t="1446" x="2895600" y="3638550"/>
          <p14:tracePt t="1455" x="2895600" y="3625850"/>
          <p14:tracePt t="1468" x="2933700" y="3594100"/>
          <p14:tracePt t="1485" x="2971800" y="3575050"/>
          <p14:tracePt t="1501" x="3035300" y="3536950"/>
          <p14:tracePt t="1518" x="3105150" y="3505200"/>
          <p14:tracePt t="1535" x="3194050" y="3460750"/>
          <p14:tracePt t="1552" x="3308350" y="3429000"/>
          <p14:tracePt t="1568" x="3378200" y="3416300"/>
          <p14:tracePt t="1585" x="3384550" y="3416300"/>
          <p14:tracePt t="6520" x="3378200" y="3333750"/>
          <p14:tracePt t="6525" x="3295650" y="3143250"/>
          <p14:tracePt t="6536" x="3162300" y="2813050"/>
          <p14:tracePt t="6553" x="2768600" y="1873250"/>
          <p14:tracePt t="6570" x="2432050" y="1066800"/>
          <p14:tracePt t="6586" x="2184400" y="488950"/>
          <p14:tracePt t="6603" x="2076450" y="196850"/>
          <p14:tracePt t="6620" x="2038350" y="88900"/>
          <p14:tracePt t="6637" x="2038350" y="76200"/>
          <p14:tracePt t="7250" x="2012950" y="25400"/>
          <p14:tracePt t="7257" x="1911350" y="0"/>
          <p14:tracePt t="7265" x="1670050" y="0"/>
          <p14:tracePt t="7275" x="1390650" y="0"/>
          <p14:tracePt t="7631" x="12700" y="342900"/>
          <p14:tracePt t="7639" x="12700" y="355600"/>
          <p14:tracePt t="7650" x="12700" y="368300"/>
          <p14:tracePt t="7658" x="12700" y="374650"/>
          <p14:tracePt t="7675" x="12700" y="387350"/>
          <p14:tracePt t="7691" x="12700" y="400050"/>
          <p14:tracePt t="7809" x="12700" y="406400"/>
          <p14:tracePt t="7907" x="19050" y="412750"/>
          <p14:tracePt t="7915" x="31750" y="412750"/>
          <p14:tracePt t="7925" x="50800" y="406400"/>
          <p14:tracePt t="7942" x="57150" y="393700"/>
          <p14:tracePt t="7959" x="76200" y="368300"/>
          <p14:tracePt t="7975" x="88900" y="361950"/>
          <p14:tracePt t="7992" x="114300" y="349250"/>
          <p14:tracePt t="8009" x="120650" y="342900"/>
          <p14:tracePt t="8025" x="127000" y="342900"/>
          <p14:tracePt t="8072" x="133350" y="3429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7" y="95250"/>
            <a:ext cx="11439525" cy="6667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68520" y="3295800"/>
              <a:ext cx="9448920" cy="345456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9160" y="3286440"/>
                <a:ext cx="9467640" cy="34732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89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163"/>
    </mc:Choice>
    <mc:Fallback>
      <p:transition spd="slow" advTm="330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40" x="254000" y="381000"/>
          <p14:tracePt t="557" x="292100" y="438150"/>
          <p14:tracePt t="574" x="317500" y="463550"/>
          <p14:tracePt t="590" x="317500" y="476250"/>
          <p14:tracePt t="607" x="330200" y="501650"/>
          <p14:tracePt t="624" x="336550" y="501650"/>
          <p14:tracePt t="641" x="342900" y="514350"/>
          <p14:tracePt t="657" x="349250" y="527050"/>
          <p14:tracePt t="674" x="368300" y="552450"/>
          <p14:tracePt t="690" x="393700" y="577850"/>
          <p14:tracePt t="707" x="425450" y="628650"/>
          <p14:tracePt t="726" x="463550" y="679450"/>
          <p14:tracePt t="741" x="539750" y="755650"/>
          <p14:tracePt t="757" x="577850" y="787400"/>
          <p14:tracePt t="774" x="622300" y="838200"/>
          <p14:tracePt t="783" x="641350" y="857250"/>
          <p14:tracePt t="790" x="660400" y="863600"/>
          <p14:tracePt t="807" x="692150" y="889000"/>
          <p14:tracePt t="824" x="704850" y="920750"/>
          <p14:tracePt t="840" x="723900" y="946150"/>
          <p14:tracePt t="857" x="730250" y="990600"/>
          <p14:tracePt t="874" x="742950" y="1003300"/>
          <p14:tracePt t="891" x="742950" y="1022350"/>
          <p14:tracePt t="907" x="742950" y="1041400"/>
          <p14:tracePt t="926" x="742950" y="1073150"/>
          <p14:tracePt t="940" x="742950" y="1130300"/>
          <p14:tracePt t="958" x="742950" y="1193800"/>
          <p14:tracePt t="974" x="730250" y="1276350"/>
          <p14:tracePt t="991" x="723900" y="1333500"/>
          <p14:tracePt t="1007" x="711200" y="1365250"/>
          <p14:tracePt t="1024" x="711200" y="1390650"/>
          <p14:tracePt t="1041" x="704850" y="1409700"/>
          <p14:tracePt t="1057" x="704850" y="1416050"/>
          <p14:tracePt t="1074" x="704850" y="1435100"/>
          <p14:tracePt t="1091" x="704850" y="1441450"/>
          <p14:tracePt t="1175" x="704850" y="1447800"/>
          <p14:tracePt t="1182" x="698500" y="1466850"/>
          <p14:tracePt t="1192" x="692150" y="1485900"/>
          <p14:tracePt t="1207" x="666750" y="1536700"/>
          <p14:tracePt t="1224" x="647700" y="1587500"/>
          <p14:tracePt t="1241" x="641350" y="1593850"/>
          <p14:tracePt t="1258" x="641350" y="1606550"/>
          <p14:tracePt t="1285" x="635000" y="1612900"/>
          <p14:tracePt t="1327" x="635000" y="1619250"/>
          <p14:tracePt t="1553" x="647700" y="1625600"/>
          <p14:tracePt t="1561" x="654050" y="1625600"/>
          <p14:tracePt t="1570" x="673100" y="1625600"/>
          <p14:tracePt t="1581" x="692150" y="1606550"/>
          <p14:tracePt t="1596" x="736600" y="1593850"/>
          <p14:tracePt t="1613" x="762000" y="1581150"/>
          <p14:tracePt t="1630" x="781050" y="1574800"/>
          <p14:tracePt t="1646" x="787400" y="1568450"/>
          <p14:tracePt t="1663" x="793750" y="1568450"/>
          <p14:tracePt t="1680" x="800100" y="1562100"/>
          <p14:tracePt t="1726" x="806450" y="1562100"/>
          <p14:tracePt t="1766" x="812800" y="1555750"/>
          <p14:tracePt t="17543" x="825500" y="1555750"/>
          <p14:tracePt t="17555" x="838200" y="1555750"/>
          <p14:tracePt t="17560" x="863600" y="1562100"/>
          <p14:tracePt t="17571" x="869950" y="1574800"/>
          <p14:tracePt t="17584" x="895350" y="1600200"/>
          <p14:tracePt t="17598" x="927100" y="1644650"/>
          <p14:tracePt t="17615" x="977900" y="1689100"/>
          <p14:tracePt t="17631" x="1041400" y="1739900"/>
          <p14:tracePt t="17648" x="1117600" y="1790700"/>
          <p14:tracePt t="17665" x="1162050" y="1809750"/>
          <p14:tracePt t="17681" x="1174750" y="1822450"/>
          <p14:tracePt t="17698" x="1193800" y="1835150"/>
          <p14:tracePt t="17715" x="1219200" y="1860550"/>
          <p14:tracePt t="17733" x="1263650" y="1924050"/>
          <p14:tracePt t="17748" x="1289050" y="1955800"/>
          <p14:tracePt t="17765" x="1327150" y="1993900"/>
          <p14:tracePt t="17782" x="1352550" y="2019300"/>
          <p14:tracePt t="17798" x="1358900" y="2019300"/>
          <p14:tracePt t="17807" x="1371600" y="2032000"/>
          <p14:tracePt t="17814" x="1377950" y="2038350"/>
          <p14:tracePt t="17831" x="1390650" y="2044700"/>
          <p14:tracePt t="17848" x="1409700" y="2057400"/>
          <p14:tracePt t="17865" x="1466850" y="2089150"/>
          <p14:tracePt t="17881" x="1517650" y="2108200"/>
          <p14:tracePt t="17898" x="1587500" y="2133600"/>
          <p14:tracePt t="17915" x="1631950" y="2152650"/>
          <p14:tracePt t="17932" x="1644650" y="2159000"/>
          <p14:tracePt t="17948" x="1657350" y="2165350"/>
          <p14:tracePt t="17965" x="1746250" y="2222500"/>
          <p14:tracePt t="17982" x="1822450" y="2266950"/>
          <p14:tracePt t="17998" x="1885950" y="2292350"/>
          <p14:tracePt t="18015" x="1905000" y="2317750"/>
          <p14:tracePt t="18031" x="1924050" y="2324100"/>
          <p14:tracePt t="18168" x="1936750" y="2330450"/>
          <p14:tracePt t="18177" x="1949450" y="2330450"/>
          <p14:tracePt t="18185" x="1981200" y="2349500"/>
          <p14:tracePt t="18198" x="2032000" y="2368550"/>
          <p14:tracePt t="18215" x="2120900" y="2387600"/>
          <p14:tracePt t="18232" x="2190750" y="2393950"/>
          <p14:tracePt t="18248" x="2266950" y="2393950"/>
          <p14:tracePt t="18265" x="2330450" y="2393950"/>
          <p14:tracePt t="18282" x="2374900" y="2393950"/>
          <p14:tracePt t="18298" x="2400300" y="2393950"/>
          <p14:tracePt t="19590" x="2400300" y="2387600"/>
          <p14:tracePt t="19686" x="2400300" y="2374900"/>
          <p14:tracePt t="19704" x="2400300" y="2368550"/>
          <p14:tracePt t="19710" x="2400300" y="2362200"/>
          <p14:tracePt t="19726" x="2400300" y="2349500"/>
          <p14:tracePt t="19736" x="2400300" y="2343150"/>
          <p14:tracePt t="19754" x="2400300" y="2324100"/>
          <p14:tracePt t="19766" x="2400300" y="2311400"/>
          <p14:tracePt t="19781" x="2400300" y="2292350"/>
          <p14:tracePt t="19798" x="2400300" y="2279650"/>
          <p14:tracePt t="19832" x="2400300" y="2273300"/>
          <p14:tracePt t="22834" x="2400300" y="2266950"/>
          <p14:tracePt t="22849" x="2413000" y="2266950"/>
          <p14:tracePt t="22864" x="2432050" y="2266950"/>
          <p14:tracePt t="22882" x="2451100" y="2266950"/>
          <p14:tracePt t="22887" x="2457450" y="2266950"/>
          <p14:tracePt t="22898" x="2482850" y="2266950"/>
          <p14:tracePt t="22908" x="2495550" y="2266950"/>
          <p14:tracePt t="22925" x="2533650" y="2266950"/>
          <p14:tracePt t="22942" x="2546350" y="2260600"/>
          <p14:tracePt t="22959" x="2571750" y="2247900"/>
          <p14:tracePt t="23130" x="2584450" y="2247900"/>
          <p14:tracePt t="23136" x="2597150" y="2247900"/>
          <p14:tracePt t="23147" x="2628900" y="2247900"/>
          <p14:tracePt t="23159" x="2686050" y="2247900"/>
          <p14:tracePt t="23175" x="2762250" y="2247900"/>
          <p14:tracePt t="23192" x="2806700" y="2247900"/>
          <p14:tracePt t="23209" x="2832100" y="2247900"/>
          <p14:tracePt t="23225" x="2838450" y="2247900"/>
          <p14:tracePt t="24236" x="2857500" y="2247900"/>
          <p14:tracePt t="24243" x="2876550" y="2247900"/>
          <p14:tracePt t="24252" x="2901950" y="2247900"/>
          <p14:tracePt t="24262" x="2921000" y="2247900"/>
          <p14:tracePt t="24298" x="2927350" y="2247900"/>
          <p14:tracePt t="25420" x="2933700" y="2247900"/>
          <p14:tracePt t="25425" x="2946400" y="2247900"/>
          <p14:tracePt t="25434" x="2965450" y="2247900"/>
          <p14:tracePt t="25452" x="2978150" y="2247900"/>
          <p14:tracePt t="25468" x="2990850" y="2247900"/>
          <p14:tracePt t="25485" x="2997200" y="2254250"/>
          <p14:tracePt t="27429" x="2984500" y="2254250"/>
          <p14:tracePt t="27434" x="2965450" y="2254250"/>
          <p14:tracePt t="27444" x="2933700" y="2254250"/>
          <p14:tracePt t="27454" x="2914650" y="2254250"/>
          <p14:tracePt t="27471" x="2876550" y="2254250"/>
          <p14:tracePt t="27487" x="2851150" y="2254250"/>
          <p14:tracePt t="27504" x="2825750" y="2254250"/>
          <p14:tracePt t="27720" x="2813050" y="2254250"/>
          <p14:tracePt t="27731" x="2806700" y="2254250"/>
          <p14:tracePt t="27738" x="2781300" y="2254250"/>
          <p14:tracePt t="27748" x="2749550" y="2254250"/>
          <p14:tracePt t="27761" x="2705100" y="2254250"/>
          <p14:tracePt t="27778" x="2660650" y="2254250"/>
          <p14:tracePt t="27794" x="2635250" y="2254250"/>
          <p14:tracePt t="27811" x="2622550" y="2254250"/>
          <p14:tracePt t="28166" x="2616200" y="2254250"/>
          <p14:tracePt t="28530" x="2616200" y="2247900"/>
          <p14:tracePt t="31333" x="2597150" y="2247900"/>
          <p14:tracePt t="31340" x="2584450" y="2247900"/>
          <p14:tracePt t="31350" x="2565400" y="2254250"/>
          <p14:tracePt t="31364" x="2540000" y="2254250"/>
          <p14:tracePt t="31380" x="2520950" y="2260600"/>
          <p14:tracePt t="32933" x="2514600" y="2260600"/>
          <p14:tracePt t="32940" x="2489200" y="2260600"/>
          <p14:tracePt t="32950" x="2432050" y="2260600"/>
          <p14:tracePt t="32958" x="2400300" y="2260600"/>
          <p14:tracePt t="32974" x="2336800" y="2260600"/>
          <p14:tracePt t="33310" x="2349500" y="2260600"/>
          <p14:tracePt t="34495" x="2368550" y="2260600"/>
          <p14:tracePt t="34503" x="2381250" y="2260600"/>
          <p14:tracePt t="34512" x="2406650" y="2260600"/>
          <p14:tracePt t="34529" x="2451100" y="2260600"/>
          <p14:tracePt t="34545" x="2501900" y="2260600"/>
          <p14:tracePt t="34562" x="2565400" y="2260600"/>
          <p14:tracePt t="34578" x="2603500" y="2260600"/>
          <p14:tracePt t="34597" x="2622550" y="2260600"/>
          <p14:tracePt t="34816" x="2628900" y="2260600"/>
          <p14:tracePt t="34823" x="2635250" y="2260600"/>
          <p14:tracePt t="34832" x="2641600" y="2260600"/>
          <p14:tracePt t="35016" x="2667000" y="2260600"/>
          <p14:tracePt t="35031" x="2673350" y="2260600"/>
          <p14:tracePt t="35037" x="2686050" y="2260600"/>
          <p14:tracePt t="35046" x="2705100" y="2260600"/>
          <p14:tracePt t="35056" x="2730500" y="2266950"/>
          <p14:tracePt t="35073" x="2825750" y="2279650"/>
          <p14:tracePt t="35090" x="2997200" y="2311400"/>
          <p14:tracePt t="35106" x="3219450" y="2330450"/>
          <p14:tracePt t="35123" x="3390900" y="2355850"/>
          <p14:tracePt t="35140" x="3460750" y="2355850"/>
          <p14:tracePt t="35279" x="3467100" y="2355850"/>
          <p14:tracePt t="35369" x="3473450" y="2355850"/>
          <p14:tracePt t="35381" x="3486150" y="2349500"/>
          <p14:tracePt t="35397" x="3492500" y="2349500"/>
          <p14:tracePt t="35421" x="3492500" y="2336800"/>
          <p14:tracePt t="35437" x="3498850" y="2336800"/>
          <p14:tracePt t="35454" x="3505200" y="2330450"/>
          <p14:tracePt t="35463" x="3511550" y="2330450"/>
          <p14:tracePt t="35469" x="3524250" y="2324100"/>
          <p14:tracePt t="35480" x="3530600" y="2324100"/>
          <p14:tracePt t="35490" x="3536950" y="2324100"/>
          <p14:tracePt t="35507" x="3562350" y="2311400"/>
          <p14:tracePt t="35527" x="3651250" y="2305050"/>
          <p14:tracePt t="35540" x="3746500" y="2305050"/>
          <p14:tracePt t="35557" x="3810000" y="2305050"/>
          <p14:tracePt t="35574" x="3841750" y="2305050"/>
          <p14:tracePt t="35590" x="3854450" y="2305050"/>
          <p14:tracePt t="35607" x="3860800" y="2305050"/>
          <p14:tracePt t="35624" x="3873500" y="2305050"/>
          <p14:tracePt t="35640" x="3879850" y="2305050"/>
          <p14:tracePt t="35657" x="3898900" y="2305050"/>
          <p14:tracePt t="35674" x="3911600" y="2305050"/>
          <p14:tracePt t="35690" x="3930650" y="2305050"/>
          <p14:tracePt t="35707" x="3937000" y="2311400"/>
          <p14:tracePt t="35724" x="3943350" y="2311400"/>
          <p14:tracePt t="35741" x="3956050" y="2311400"/>
          <p14:tracePt t="35757" x="3968750" y="2311400"/>
          <p14:tracePt t="35774" x="3994150" y="2311400"/>
          <p14:tracePt t="35790" x="4044950" y="2311400"/>
          <p14:tracePt t="35807" x="4140200" y="2311400"/>
          <p14:tracePt t="35814" x="4197350" y="2311400"/>
          <p14:tracePt t="35824" x="4267200" y="2311400"/>
          <p14:tracePt t="35840" x="4400550" y="2317750"/>
          <p14:tracePt t="35857" x="4521200" y="2343150"/>
          <p14:tracePt t="35874" x="4616450" y="2355850"/>
          <p14:tracePt t="35890" x="4667250" y="2362200"/>
          <p14:tracePt t="35907" x="4686300" y="2362200"/>
          <p14:tracePt t="36296" x="4705350" y="2362200"/>
          <p14:tracePt t="36301" x="4718050" y="2374900"/>
          <p14:tracePt t="36312" x="4724400" y="2374900"/>
          <p14:tracePt t="36319" x="4737100" y="2374900"/>
          <p14:tracePt t="36336" x="4756150" y="2374900"/>
          <p14:tracePt t="36353" x="4775200" y="2374900"/>
          <p14:tracePt t="36370" x="4794250" y="2374900"/>
          <p14:tracePt t="36386" x="4806950" y="2374900"/>
          <p14:tracePt t="36570" x="4813300" y="2374900"/>
          <p14:tracePt t="36577" x="4832350" y="2374900"/>
          <p14:tracePt t="36587" x="4838700" y="2374900"/>
          <p14:tracePt t="36609" x="4864100" y="2374900"/>
          <p14:tracePt t="36626" x="4870450" y="2374900"/>
          <p14:tracePt t="36642" x="4876800" y="2374900"/>
          <p14:tracePt t="36659" x="4889500" y="2374900"/>
          <p14:tracePt t="36675" x="4914900" y="2374900"/>
          <p14:tracePt t="36693" x="4959350" y="2374900"/>
          <p14:tracePt t="36709" x="5035550" y="2368550"/>
          <p14:tracePt t="36726" x="5060950" y="2368550"/>
          <p14:tracePt t="36742" x="5073650" y="2362200"/>
          <p14:tracePt t="36790" x="5080000" y="2362200"/>
          <p14:tracePt t="36816" x="5086350" y="2362200"/>
          <p14:tracePt t="36822" x="5105400" y="2362200"/>
          <p14:tracePt t="36831" x="5118100" y="2355850"/>
          <p14:tracePt t="36842" x="5124450" y="2355850"/>
          <p14:tracePt t="36859" x="5130800" y="2349500"/>
          <p14:tracePt t="36876" x="5149850" y="2349500"/>
          <p14:tracePt t="36892" x="5156200" y="2343150"/>
          <p14:tracePt t="36909" x="5181600" y="2343150"/>
          <p14:tracePt t="36926" x="5219700" y="2343150"/>
          <p14:tracePt t="36942" x="5264150" y="2343150"/>
          <p14:tracePt t="36959" x="5276850" y="2336800"/>
          <p14:tracePt t="36976" x="5289550" y="2330450"/>
          <p14:tracePt t="36992" x="5295900" y="2330450"/>
          <p14:tracePt t="38562" x="5295900" y="2324100"/>
          <p14:tracePt t="38874" x="5289550" y="2324100"/>
          <p14:tracePt t="38896" x="5283200" y="2324100"/>
          <p14:tracePt t="38903" x="5276850" y="2324100"/>
          <p14:tracePt t="38920" x="5270500" y="2324100"/>
          <p14:tracePt t="38938" x="5264150" y="2324100"/>
          <p14:tracePt t="38954" x="5257800" y="2317750"/>
          <p14:tracePt t="38965" x="5251450" y="2317750"/>
          <p14:tracePt t="38982" x="5245100" y="2317750"/>
          <p14:tracePt t="38998" x="5207000" y="2311400"/>
          <p14:tracePt t="39019" x="5194300" y="2311400"/>
          <p14:tracePt t="39031" x="5130800" y="2305050"/>
          <p14:tracePt t="39048" x="5060950" y="2286000"/>
          <p14:tracePt t="39064" x="4959350" y="2279650"/>
          <p14:tracePt t="39081" x="4832350" y="2254250"/>
          <p14:tracePt t="39098" x="4692650" y="2247900"/>
          <p14:tracePt t="39115" x="4572000" y="2241550"/>
          <p14:tracePt t="39131" x="4476750" y="2222500"/>
          <p14:tracePt t="39148" x="4337050" y="2203450"/>
          <p14:tracePt t="39165" x="4216400" y="2184400"/>
          <p14:tracePt t="39181" x="4108450" y="2171700"/>
          <p14:tracePt t="39198" x="3968750" y="2171700"/>
          <p14:tracePt t="39215" x="3898900" y="2165350"/>
          <p14:tracePt t="39231" x="3816350" y="2165350"/>
          <p14:tracePt t="39251" x="3740150" y="2165350"/>
          <p14:tracePt t="39265" x="3670300" y="2165350"/>
          <p14:tracePt t="39281" x="3619500" y="2165350"/>
          <p14:tracePt t="39298" x="3568700" y="2178050"/>
          <p14:tracePt t="39315" x="3505200" y="2190750"/>
          <p14:tracePt t="39331" x="3486150" y="2203450"/>
          <p14:tracePt t="39348" x="3454400" y="2209800"/>
          <p14:tracePt t="39366" x="3416300" y="2209800"/>
          <p14:tracePt t="39385" x="3340100" y="2222500"/>
          <p14:tracePt t="39399" x="3270250" y="2235200"/>
          <p14:tracePt t="39415" x="3213100" y="2247900"/>
          <p14:tracePt t="39431" x="3181350" y="2254250"/>
          <p14:tracePt t="39448" x="3162300" y="2266950"/>
          <p14:tracePt t="39481" x="3149600" y="2266950"/>
          <p14:tracePt t="39498" x="3143250" y="2273300"/>
          <p14:tracePt t="39531" x="3124200" y="2273300"/>
          <p14:tracePt t="39566" x="3105150" y="2273300"/>
          <p14:tracePt t="39581" x="3098800" y="2273300"/>
          <p14:tracePt t="39598" x="3086100" y="2273300"/>
          <p14:tracePt t="39690" x="3079750" y="2266950"/>
          <p14:tracePt t="39704" x="3086100" y="2266950"/>
          <p14:tracePt t="39711" x="3092450" y="2266950"/>
          <p14:tracePt t="39722" x="3105150" y="2260600"/>
          <p14:tracePt t="39731" x="3117850" y="2260600"/>
          <p14:tracePt t="39748" x="3136900" y="2241550"/>
          <p14:tracePt t="39765" x="3149600" y="2235200"/>
          <p14:tracePt t="39782" x="3155950" y="2235200"/>
          <p14:tracePt t="39798" x="3175000" y="2216150"/>
          <p14:tracePt t="40651" x="3155950" y="2216150"/>
          <p14:tracePt t="40659" x="3124200" y="2216150"/>
          <p14:tracePt t="40669" x="3092450" y="2216150"/>
          <p14:tracePt t="40676" x="3079750" y="2216150"/>
          <p14:tracePt t="40693" x="3035300" y="2216150"/>
          <p14:tracePt t="40709" x="3022600" y="2216150"/>
          <p14:tracePt t="40726" x="3009900" y="2216150"/>
          <p14:tracePt t="40784" x="3003550" y="2209800"/>
          <p14:tracePt t="40800" x="3003550" y="2203450"/>
          <p14:tracePt t="40808" x="2997200" y="2203450"/>
          <p14:tracePt t="40896" x="2997200" y="2197100"/>
          <p14:tracePt t="40904" x="2984500" y="2197100"/>
          <p14:tracePt t="40915" x="2971800" y="2197100"/>
          <p14:tracePt t="40927" x="2933700" y="2197100"/>
          <p14:tracePt t="40943" x="2901950" y="2203450"/>
          <p14:tracePt t="40960" x="2876550" y="2203450"/>
          <p14:tracePt t="40976" x="2870200" y="2203450"/>
          <p14:tracePt t="40993" x="2851150" y="2203450"/>
          <p14:tracePt t="41010" x="2806700" y="2203450"/>
          <p14:tracePt t="41026" x="2781300" y="2203450"/>
          <p14:tracePt t="41043" x="2768600" y="2203450"/>
          <p14:tracePt t="41153" x="2762250" y="2203450"/>
          <p14:tracePt t="41160" x="2755900" y="2203450"/>
          <p14:tracePt t="41168" x="2743200" y="2203450"/>
          <p14:tracePt t="41184" x="2736850" y="2203450"/>
          <p14:tracePt t="41224" x="2724150" y="2203450"/>
          <p14:tracePt t="41233" x="2711450" y="2203450"/>
          <p14:tracePt t="41240" x="2698750" y="2209800"/>
          <p14:tracePt t="41250" x="2679700" y="2222500"/>
          <p14:tracePt t="41260" x="2660650" y="2228850"/>
          <p14:tracePt t="41277" x="2609850" y="2241550"/>
          <p14:tracePt t="41293" x="2571750" y="2260600"/>
          <p14:tracePt t="41313" x="2559050" y="2266950"/>
          <p14:tracePt t="41386" x="2552700" y="2266950"/>
          <p14:tracePt t="41408" x="2546350" y="2273300"/>
          <p14:tracePt t="41483" x="2546350" y="2279650"/>
          <p14:tracePt t="41501" x="2565400" y="2286000"/>
          <p14:tracePt t="41508" x="2571750" y="2286000"/>
          <p14:tracePt t="41516" x="2590800" y="2292350"/>
          <p14:tracePt t="41527" x="2622550" y="2298700"/>
          <p14:tracePt t="41544" x="2647950" y="2311400"/>
          <p14:tracePt t="41560" x="2667000" y="2324100"/>
          <p14:tracePt t="41577" x="2705100" y="2343150"/>
          <p14:tracePt t="41594" x="2711450" y="2343150"/>
          <p14:tracePt t="41610" x="2717800" y="2343150"/>
          <p14:tracePt t="41820" x="2717800" y="2330450"/>
          <p14:tracePt t="41837" x="2736850" y="2317750"/>
          <p14:tracePt t="41843" x="2743200" y="2311400"/>
          <p14:tracePt t="41856" x="2755900" y="2305050"/>
          <p14:tracePt t="41866" x="2768600" y="2298700"/>
          <p14:tracePt t="41878" x="2781300" y="2286000"/>
          <p14:tracePt t="41896" x="2800350" y="2279650"/>
          <p14:tracePt t="41911" x="2806700" y="2279650"/>
          <p14:tracePt t="41928" x="2813050" y="2279650"/>
          <p14:tracePt t="41945" x="2813050" y="2273300"/>
          <p14:tracePt t="41987" x="2825750" y="2273300"/>
          <p14:tracePt t="42169" x="2806700" y="2260600"/>
          <p14:tracePt t="42180" x="2781300" y="2260600"/>
          <p14:tracePt t="42184" x="2774950" y="2260600"/>
          <p14:tracePt t="42319" x="2762250" y="2260600"/>
          <p14:tracePt t="42333" x="2755900" y="2260600"/>
          <p14:tracePt t="42351" x="2749550" y="2260600"/>
          <p14:tracePt t="42353" x="2736850" y="2254250"/>
          <p14:tracePt t="42362" x="2730500" y="2254250"/>
          <p14:tracePt t="42376" x="2724150" y="2247900"/>
          <p14:tracePt t="42393" x="2692400" y="2235200"/>
          <p14:tracePt t="42740" x="2686050" y="2235200"/>
          <p14:tracePt t="42747" x="2679700" y="2235200"/>
          <p14:tracePt t="42777" x="2667000" y="2235200"/>
          <p14:tracePt t="42793" x="2660650" y="2235200"/>
          <p14:tracePt t="42809" x="2654300" y="2241550"/>
          <p14:tracePt t="42853" x="2641600" y="2241550"/>
          <p14:tracePt t="43236" x="2635250" y="2241550"/>
          <p14:tracePt t="43277" x="2628900" y="2247900"/>
          <p14:tracePt t="43292" x="2622550" y="2254250"/>
          <p14:tracePt t="44162" x="2622550" y="2260600"/>
          <p14:tracePt t="44210" x="2616200" y="2260600"/>
          <p14:tracePt t="44220" x="2609850" y="2266950"/>
          <p14:tracePt t="44236" x="2603500" y="2266950"/>
          <p14:tracePt t="44243" x="2590800" y="2266950"/>
          <p14:tracePt t="44333" x="2584450" y="2266950"/>
          <p14:tracePt t="44364" x="2578100" y="2266950"/>
          <p14:tracePt t="44389" x="2571750" y="2266950"/>
          <p14:tracePt t="44453" x="2565400" y="2266950"/>
          <p14:tracePt t="44486" x="2559050" y="2266950"/>
          <p14:tracePt t="44509" x="2546350" y="2266950"/>
          <p14:tracePt t="44524" x="2540000" y="2266950"/>
          <p14:tracePt t="44570" x="2533650" y="2266950"/>
          <p14:tracePt t="45325" x="2540000" y="2266950"/>
          <p14:tracePt t="45334" x="2546350" y="2266950"/>
          <p14:tracePt t="45342" x="2552700" y="2266950"/>
          <p14:tracePt t="45349" x="2565400" y="2266950"/>
          <p14:tracePt t="45366" x="2622550" y="2266950"/>
          <p14:tracePt t="45382" x="2698750" y="2266950"/>
          <p14:tracePt t="45400" x="2794000" y="2266950"/>
          <p14:tracePt t="45417" x="2882900" y="2254250"/>
          <p14:tracePt t="45435" x="2971800" y="2241550"/>
          <p14:tracePt t="45449" x="3048000" y="2235200"/>
          <p14:tracePt t="45466" x="3130550" y="2216150"/>
          <p14:tracePt t="45482" x="3194050" y="2216150"/>
          <p14:tracePt t="45499" x="3238500" y="2209800"/>
          <p14:tracePt t="45516" x="3263900" y="2203450"/>
          <p14:tracePt t="45533" x="3270250" y="2203450"/>
          <p14:tracePt t="45629" x="3276600" y="2203450"/>
          <p14:tracePt t="45644" x="3282950" y="2203450"/>
          <p14:tracePt t="45650" x="3289300" y="2203450"/>
          <p14:tracePt t="45658" x="3295650" y="2203450"/>
          <p14:tracePt t="45667" x="3302000" y="2203450"/>
          <p14:tracePt t="45684" x="3308350" y="2203450"/>
          <p14:tracePt t="45699" x="3314700" y="2203450"/>
          <p14:tracePt t="46077" x="3314700" y="2216150"/>
          <p14:tracePt t="46085" x="3308350" y="2216150"/>
          <p14:tracePt t="46095" x="3302000" y="2216150"/>
          <p14:tracePt t="46102" x="3295650" y="2216150"/>
          <p14:tracePt t="46119" x="3282950" y="2228850"/>
          <p14:tracePt t="46135" x="3270250" y="2235200"/>
          <p14:tracePt t="46152" x="3263900" y="2235200"/>
          <p14:tracePt t="46169" x="3232150" y="2247900"/>
          <p14:tracePt t="46186" x="3206750" y="2260600"/>
          <p14:tracePt t="46427" x="3219450" y="2260600"/>
          <p14:tracePt t="46435" x="3238500" y="2260600"/>
          <p14:tracePt t="46443" x="3244850" y="2260600"/>
          <p14:tracePt t="46452" x="3257550" y="2260600"/>
          <p14:tracePt t="47614" x="3270250" y="2260600"/>
          <p14:tracePt t="47622" x="3295650" y="2260600"/>
          <p14:tracePt t="47631" x="3314700" y="2260600"/>
          <p14:tracePt t="47639" x="3327400" y="2260600"/>
          <p14:tracePt t="47655" x="3365500" y="2260600"/>
          <p14:tracePt t="47672" x="3403600" y="2260600"/>
          <p14:tracePt t="47689" x="3435350" y="2260600"/>
          <p14:tracePt t="47706" x="3467100" y="2266950"/>
          <p14:tracePt t="47722" x="3479800" y="2266950"/>
          <p14:tracePt t="47820" x="3479800" y="2273300"/>
          <p14:tracePt t="47851" x="3486150" y="2273300"/>
          <p14:tracePt t="47861" x="3492500" y="2273300"/>
          <p14:tracePt t="47867" x="3505200" y="2273300"/>
          <p14:tracePt t="47883" x="3517900" y="2273300"/>
          <p14:tracePt t="47906" x="3587750" y="2279650"/>
          <p14:tracePt t="47922" x="3644900" y="2292350"/>
          <p14:tracePt t="47939" x="3733800" y="2292350"/>
          <p14:tracePt t="47956" x="3797300" y="2292350"/>
          <p14:tracePt t="47973" x="3873500" y="2292350"/>
          <p14:tracePt t="47989" x="3930650" y="2292350"/>
          <p14:tracePt t="48006" x="3968750" y="2298700"/>
          <p14:tracePt t="48022" x="4019550" y="2305050"/>
          <p14:tracePt t="48039" x="4044950" y="2305050"/>
          <p14:tracePt t="48056" x="4064000" y="2305050"/>
          <p14:tracePt t="48073" x="4095750" y="2305050"/>
          <p14:tracePt t="48090" x="4108450" y="2305050"/>
          <p14:tracePt t="48106" x="4159250" y="2305050"/>
          <p14:tracePt t="48123" x="4222750" y="2305050"/>
          <p14:tracePt t="48140" x="4298950" y="2305050"/>
          <p14:tracePt t="48156" x="4394200" y="2305050"/>
          <p14:tracePt t="48173" x="4451350" y="2305050"/>
          <p14:tracePt t="48190" x="4476750" y="2305050"/>
          <p14:tracePt t="48206" x="4483100" y="2305050"/>
          <p14:tracePt t="48300" x="4476750" y="2311400"/>
          <p14:tracePt t="48309" x="4470400" y="2317750"/>
          <p14:tracePt t="48315" x="4451350" y="2324100"/>
          <p14:tracePt t="48324" x="4419600" y="2330450"/>
          <p14:tracePt t="48339" x="4311650" y="2336800"/>
          <p14:tracePt t="48356" x="4184650" y="2336800"/>
          <p14:tracePt t="48373" x="4064000" y="2336800"/>
          <p14:tracePt t="48390" x="3968750" y="2336800"/>
          <p14:tracePt t="48406" x="3892550" y="2336800"/>
          <p14:tracePt t="48423" x="3848100" y="2336800"/>
          <p14:tracePt t="48440" x="3803650" y="2324100"/>
          <p14:tracePt t="48456" x="3771900" y="2324100"/>
          <p14:tracePt t="48473" x="3683000" y="2311400"/>
          <p14:tracePt t="48490" x="3530600" y="2305050"/>
          <p14:tracePt t="48506" x="3448050" y="2305050"/>
          <p14:tracePt t="48523" x="3340100" y="2292350"/>
          <p14:tracePt t="48540" x="3270250" y="2286000"/>
          <p14:tracePt t="48556" x="3232150" y="2286000"/>
          <p14:tracePt t="48573" x="3213100" y="2286000"/>
          <p14:tracePt t="48590" x="3206750" y="2286000"/>
          <p14:tracePt t="48940" x="3213100" y="2286000"/>
          <p14:tracePt t="48947" x="3238500" y="2286000"/>
          <p14:tracePt t="48955" x="3270250" y="2286000"/>
          <p14:tracePt t="48964" x="3289300" y="2286000"/>
          <p14:tracePt t="48980" x="3365500" y="2286000"/>
          <p14:tracePt t="48997" x="3429000" y="2286000"/>
          <p14:tracePt t="49014" x="3505200" y="2286000"/>
          <p14:tracePt t="49030" x="3575050" y="2286000"/>
          <p14:tracePt t="49047" x="3638550" y="2286000"/>
          <p14:tracePt t="49064" x="3714750" y="2286000"/>
          <p14:tracePt t="49081" x="3810000" y="2286000"/>
          <p14:tracePt t="49097" x="3917950" y="2286000"/>
          <p14:tracePt t="49114" x="4000500" y="2286000"/>
          <p14:tracePt t="49131" x="4070350" y="2286000"/>
          <p14:tracePt t="49147" x="4089400" y="2286000"/>
          <p14:tracePt t="49239" x="4095750" y="2286000"/>
          <p14:tracePt t="49248" x="4108450" y="2286000"/>
          <p14:tracePt t="49256" x="4121150" y="2286000"/>
          <p14:tracePt t="49264" x="4140200" y="2286000"/>
          <p14:tracePt t="49281" x="4191000" y="2286000"/>
          <p14:tracePt t="49298" x="4267200" y="2286000"/>
          <p14:tracePt t="49315" x="4438650" y="2286000"/>
          <p14:tracePt t="49331" x="4508500" y="2286000"/>
          <p14:tracePt t="49348" x="4540250" y="2286000"/>
          <p14:tracePt t="49364" x="4559300" y="2286000"/>
          <p14:tracePt t="49381" x="4572000" y="2286000"/>
          <p14:tracePt t="49398" x="4584700" y="2286000"/>
          <p14:tracePt t="49415" x="4610100" y="2286000"/>
          <p14:tracePt t="49431" x="4635500" y="2286000"/>
          <p14:tracePt t="49448" x="4679950" y="2286000"/>
          <p14:tracePt t="49465" x="4711700" y="2286000"/>
          <p14:tracePt t="49481" x="4743450" y="2286000"/>
          <p14:tracePt t="49498" x="4768850" y="2286000"/>
          <p14:tracePt t="49517" x="4794250" y="2286000"/>
          <p14:tracePt t="49533" x="4819650" y="2286000"/>
          <p14:tracePt t="49548" x="4838700" y="2286000"/>
          <p14:tracePt t="49564" x="4876800" y="2286000"/>
          <p14:tracePt t="49581" x="4921250" y="2279650"/>
          <p14:tracePt t="49598" x="4972050" y="2273300"/>
          <p14:tracePt t="49614" x="5035550" y="2266950"/>
          <p14:tracePt t="49631" x="5118100" y="2247900"/>
          <p14:tracePt t="49648" x="5207000" y="2241550"/>
          <p14:tracePt t="49664" x="5238750" y="2235200"/>
          <p14:tracePt t="49681" x="5276850" y="2235200"/>
          <p14:tracePt t="49698" x="5334000" y="2235200"/>
          <p14:tracePt t="49715" x="5441950" y="2235200"/>
          <p14:tracePt t="49731" x="5549900" y="2235200"/>
          <p14:tracePt t="49748" x="5657850" y="2235200"/>
          <p14:tracePt t="49764" x="5740400" y="2235200"/>
          <p14:tracePt t="49781" x="5861050" y="2235200"/>
          <p14:tracePt t="49798" x="6007100" y="2235200"/>
          <p14:tracePt t="49815" x="6159500" y="2235200"/>
          <p14:tracePt t="49831" x="6311900" y="2235200"/>
          <p14:tracePt t="49848" x="6502400" y="2235200"/>
          <p14:tracePt t="49865" x="6692900" y="2235200"/>
          <p14:tracePt t="49881" x="6851650" y="2235200"/>
          <p14:tracePt t="49902" x="6921500" y="2235200"/>
          <p14:tracePt t="49931" x="6858000" y="2197100"/>
          <p14:tracePt t="49948" x="6845300" y="2165350"/>
          <p14:tracePt t="50224" x="6826250" y="2165350"/>
          <p14:tracePt t="50232" x="6819900" y="2165350"/>
          <p14:tracePt t="50241" x="6800850" y="2165350"/>
          <p14:tracePt t="50249" x="6781800" y="2165350"/>
          <p14:tracePt t="50265" x="6731000" y="2178050"/>
          <p14:tracePt t="50282" x="6699250" y="2178050"/>
          <p14:tracePt t="50300" x="6673850" y="2171700"/>
          <p14:tracePt t="50357" x="6680200" y="2171700"/>
          <p14:tracePt t="50373" x="6692900" y="2171700"/>
          <p14:tracePt t="50380" x="6711950" y="2171700"/>
          <p14:tracePt t="50388" x="6711950" y="2178050"/>
          <p14:tracePt t="50399" x="6724650" y="2184400"/>
          <p14:tracePt t="50415" x="6756400" y="2190750"/>
          <p14:tracePt t="50432" x="6826250" y="2209800"/>
          <p14:tracePt t="50449" x="6915150" y="2216150"/>
          <p14:tracePt t="50465" x="7061200" y="2235200"/>
          <p14:tracePt t="50482" x="7213600" y="2260600"/>
          <p14:tracePt t="50499" x="7366000" y="2266950"/>
          <p14:tracePt t="50516" x="7569200" y="2292350"/>
          <p14:tracePt t="50532" x="7677150" y="2311400"/>
          <p14:tracePt t="50549" x="7766050" y="2330450"/>
          <p14:tracePt t="50566" x="7867650" y="2355850"/>
          <p14:tracePt t="50582" x="7975600" y="2381250"/>
          <p14:tracePt t="50599" x="8064500" y="2387600"/>
          <p14:tracePt t="50616" x="8134350" y="2393950"/>
          <p14:tracePt t="50632" x="8216900" y="2393950"/>
          <p14:tracePt t="50649" x="8293100" y="2393950"/>
          <p14:tracePt t="50666" x="8362950" y="2393950"/>
          <p14:tracePt t="50684" x="8458200" y="2393950"/>
          <p14:tracePt t="50699" x="8502650" y="2393950"/>
          <p14:tracePt t="50716" x="8610600" y="2393950"/>
          <p14:tracePt t="50733" x="8693150" y="2393950"/>
          <p14:tracePt t="50749" x="8801100" y="2393950"/>
          <p14:tracePt t="50766" x="8966200" y="2425700"/>
          <p14:tracePt t="50783" x="9144000" y="2438400"/>
          <p14:tracePt t="50799" x="9334500" y="2438400"/>
          <p14:tracePt t="50816" x="9531350" y="2438400"/>
          <p14:tracePt t="50823" x="9569450" y="2438400"/>
          <p14:tracePt t="50833" x="9620250" y="2432050"/>
          <p14:tracePt t="50849" x="9702800" y="2406650"/>
          <p14:tracePt t="50866" x="9779000" y="2393950"/>
          <p14:tracePt t="50883" x="9855200" y="2387600"/>
          <p14:tracePt t="50899" x="9950450" y="2368550"/>
          <p14:tracePt t="50916" x="10020300" y="2343150"/>
          <p14:tracePt t="50932" x="10071100" y="2336800"/>
          <p14:tracePt t="50949" x="10109200" y="2330450"/>
          <p14:tracePt t="50966" x="10204450" y="2330450"/>
          <p14:tracePt t="50983" x="10369550" y="2349500"/>
          <p14:tracePt t="50999" x="10528300" y="2393950"/>
          <p14:tracePt t="51016" x="10718800" y="2406650"/>
          <p14:tracePt t="51036" x="10858500" y="2419350"/>
          <p14:tracePt t="51050" x="10928350" y="2419350"/>
          <p14:tracePt t="51066" x="10960100" y="2419350"/>
          <p14:tracePt t="51083" x="10972800" y="2419350"/>
          <p14:tracePt t="51174" x="10979150" y="2419350"/>
          <p14:tracePt t="51253" x="10953750" y="2419350"/>
          <p14:tracePt t="51261" x="10890250" y="2419350"/>
          <p14:tracePt t="51272" x="10826750" y="2419350"/>
          <p14:tracePt t="51283" x="10744200" y="2419350"/>
          <p14:tracePt t="51299" x="10534650" y="2419350"/>
          <p14:tracePt t="51316" x="10077450" y="2419350"/>
          <p14:tracePt t="51333" x="9537700" y="2419350"/>
          <p14:tracePt t="51350" x="8934450" y="2419350"/>
          <p14:tracePt t="51366" x="8293100" y="2419350"/>
          <p14:tracePt t="51383" x="7581900" y="2419350"/>
          <p14:tracePt t="51400" x="6997700" y="2419350"/>
          <p14:tracePt t="51416" x="6546850" y="2419350"/>
          <p14:tracePt t="51433" x="6178550" y="2419350"/>
          <p14:tracePt t="51450" x="5810250" y="2419350"/>
          <p14:tracePt t="51466" x="5340350" y="2527300"/>
          <p14:tracePt t="51484" x="4883150" y="2660650"/>
          <p14:tracePt t="51500" x="4337050" y="2781300"/>
          <p14:tracePt t="51516" x="4013200" y="2819400"/>
          <p14:tracePt t="51533" x="3714750" y="2851150"/>
          <p14:tracePt t="51550" x="3486150" y="2889250"/>
          <p14:tracePt t="51566" x="3340100" y="2901950"/>
          <p14:tracePt t="51583" x="3238500" y="2921000"/>
          <p14:tracePt t="51600" x="3187700" y="2927350"/>
          <p14:tracePt t="51617" x="3162300" y="2927350"/>
          <p14:tracePt t="51633" x="3143250" y="2927350"/>
          <p14:tracePt t="51650" x="3136900" y="2927350"/>
          <p14:tracePt t="51666" x="3124200" y="2927350"/>
          <p14:tracePt t="51705" x="3111500" y="2933700"/>
          <p14:tracePt t="51717" x="3054350" y="2933700"/>
          <p14:tracePt t="51733" x="2946400" y="2933700"/>
          <p14:tracePt t="51750" x="2838450" y="2933700"/>
          <p14:tracePt t="51767" x="2755900" y="2933700"/>
          <p14:tracePt t="51784" x="2705100" y="2933700"/>
          <p14:tracePt t="51800" x="2679700" y="2933700"/>
          <p14:tracePt t="51817" x="2667000" y="2933700"/>
          <p14:tracePt t="51823" x="2654300" y="2933700"/>
          <p14:tracePt t="51833" x="2641600" y="2933700"/>
          <p14:tracePt t="51850" x="2603500" y="2921000"/>
          <p14:tracePt t="51866" x="2565400" y="2921000"/>
          <p14:tracePt t="51884" x="2508250" y="2921000"/>
          <p14:tracePt t="51900" x="2470150" y="2921000"/>
          <p14:tracePt t="51917" x="2432050" y="2921000"/>
          <p14:tracePt t="51933" x="2406650" y="2921000"/>
          <p14:tracePt t="51950" x="2362200" y="2921000"/>
          <p14:tracePt t="51967" x="2324100" y="2921000"/>
          <p14:tracePt t="52011" x="2311400" y="2921000"/>
          <p14:tracePt t="52049" x="2298700" y="2921000"/>
          <p14:tracePt t="52064" x="2279650" y="2921000"/>
          <p14:tracePt t="52077" x="2273300" y="2921000"/>
          <p14:tracePt t="52086" x="2260600" y="2921000"/>
          <p14:tracePt t="52102" x="2254250" y="2921000"/>
          <p14:tracePt t="52117" x="2235200" y="2921000"/>
          <p14:tracePt t="52133" x="2197100" y="2921000"/>
          <p14:tracePt t="52151" x="2152650" y="2914650"/>
          <p14:tracePt t="52167" x="2127250" y="2914650"/>
          <p14:tracePt t="52184" x="2114550" y="2908300"/>
          <p14:tracePt t="52303" x="2108200" y="2908300"/>
          <p14:tracePt t="52624" x="2108200" y="2901950"/>
          <p14:tracePt t="52629" x="2108200" y="2895600"/>
          <p14:tracePt t="52646" x="2120900" y="2895600"/>
          <p14:tracePt t="52654" x="2139950" y="2895600"/>
          <p14:tracePt t="52664" x="2165350" y="2895600"/>
          <p14:tracePt t="52682" x="2260600" y="2895600"/>
          <p14:tracePt t="52697" x="2425700" y="2895600"/>
          <p14:tracePt t="52714" x="2597150" y="2895600"/>
          <p14:tracePt t="52731" x="2736850" y="2895600"/>
          <p14:tracePt t="52748" x="2768600" y="2895600"/>
          <p14:tracePt t="52764" x="2781300" y="2895600"/>
          <p14:tracePt t="52814" x="2781300" y="2889250"/>
          <p14:tracePt t="54141" x="2794000" y="2889250"/>
          <p14:tracePt t="54154" x="2813050" y="2889250"/>
          <p14:tracePt t="54158" x="2857500" y="2889250"/>
          <p14:tracePt t="54169" x="2921000" y="2889250"/>
          <p14:tracePt t="54182" x="3098800" y="2889250"/>
          <p14:tracePt t="54198" x="3321050" y="2889250"/>
          <p14:tracePt t="54215" x="3568700" y="2889250"/>
          <p14:tracePt t="54231" x="3790950" y="2889250"/>
          <p14:tracePt t="54248" x="3987800" y="2889250"/>
          <p14:tracePt t="54265" x="4121150" y="2889250"/>
          <p14:tracePt t="54282" x="4171950" y="2889250"/>
          <p14:tracePt t="54298" x="4216400" y="2889250"/>
          <p14:tracePt t="54315" x="4241800" y="2889250"/>
          <p14:tracePt t="54321" x="4260850" y="2889250"/>
          <p14:tracePt t="54332" x="4292600" y="2895600"/>
          <p14:tracePt t="54349" x="4381500" y="2901950"/>
          <p14:tracePt t="54365" x="4489450" y="2901950"/>
          <p14:tracePt t="54382" x="4648200" y="2901950"/>
          <p14:tracePt t="54398" x="4743450" y="2895600"/>
          <p14:tracePt t="54415" x="4832350" y="2895600"/>
          <p14:tracePt t="54431" x="4908550" y="2895600"/>
          <p14:tracePt t="54448" x="4984750" y="2889250"/>
          <p14:tracePt t="54465" x="5035550" y="2876550"/>
          <p14:tracePt t="54481" x="5060950" y="2870200"/>
          <p14:tracePt t="54498" x="5060950" y="2863850"/>
          <p14:tracePt t="54515" x="5060950" y="2857500"/>
          <p14:tracePt t="54601" x="5080000" y="2851150"/>
          <p14:tracePt t="54606" x="5086350" y="2844800"/>
          <p14:tracePt t="54615" x="5111750" y="2844800"/>
          <p14:tracePt t="54632" x="5149850" y="2838450"/>
          <p14:tracePt t="54649" x="5187950" y="2832100"/>
          <p14:tracePt t="54665" x="5194300" y="2832100"/>
          <p14:tracePt t="54833" x="5219700" y="2832100"/>
          <p14:tracePt t="54841" x="5226050" y="2832100"/>
          <p14:tracePt t="54848" x="5270500" y="2832100"/>
          <p14:tracePt t="54871" x="5467350" y="2832100"/>
          <p14:tracePt t="54887" x="5638800" y="2832100"/>
          <p14:tracePt t="54904" x="5835650" y="2832100"/>
          <p14:tracePt t="54921" x="5962650" y="2832100"/>
          <p14:tracePt t="54937" x="6038850" y="2832100"/>
          <p14:tracePt t="54954" x="6108700" y="2832100"/>
          <p14:tracePt t="54971" x="6153150" y="2832100"/>
          <p14:tracePt t="54987" x="6184900" y="2832100"/>
          <p14:tracePt t="55004" x="6191250" y="2832100"/>
          <p14:tracePt t="55021" x="6197600" y="2832100"/>
          <p14:tracePt t="55116" x="6210300" y="2838450"/>
          <p14:tracePt t="55137" x="6216650" y="2838450"/>
          <p14:tracePt t="55146" x="6229350" y="2838450"/>
          <p14:tracePt t="55154" x="6254750" y="2844800"/>
          <p14:tracePt t="55171" x="6299200" y="2844800"/>
          <p14:tracePt t="55188" x="6362700" y="2844800"/>
          <p14:tracePt t="55205" x="6407150" y="2851150"/>
          <p14:tracePt t="55223" x="6464300" y="2851150"/>
          <p14:tracePt t="55238" x="6496050" y="2851150"/>
          <p14:tracePt t="55255" x="6527800" y="2863850"/>
          <p14:tracePt t="55271" x="6546850" y="2863850"/>
          <p14:tracePt t="55288" x="6565900" y="2863850"/>
          <p14:tracePt t="55304" x="6578600" y="2863850"/>
          <p14:tracePt t="55321" x="6604000" y="2863850"/>
          <p14:tracePt t="55338" x="6610350" y="2863850"/>
          <p14:tracePt t="55354" x="6616700" y="2863850"/>
          <p14:tracePt t="55371" x="6629400" y="2863850"/>
          <p14:tracePt t="55388" x="6648450" y="2863850"/>
          <p14:tracePt t="55405" x="6667500" y="2870200"/>
          <p14:tracePt t="55422" x="6718300" y="2876550"/>
          <p14:tracePt t="55438" x="6762750" y="2876550"/>
          <p14:tracePt t="55455" x="6813550" y="2876550"/>
          <p14:tracePt t="55471" x="6877050" y="2876550"/>
          <p14:tracePt t="55490" x="6972300" y="2876550"/>
          <p14:tracePt t="55505" x="7099300" y="2876550"/>
          <p14:tracePt t="55521" x="7194550" y="2876550"/>
          <p14:tracePt t="55538" x="7264400" y="2876550"/>
          <p14:tracePt t="55555" x="7327900" y="2876550"/>
          <p14:tracePt t="55571" x="7372350" y="2876550"/>
          <p14:tracePt t="55588" x="7397750" y="2876550"/>
          <p14:tracePt t="55607" x="7448550" y="2876550"/>
          <p14:tracePt t="55621" x="7505700" y="2876550"/>
          <p14:tracePt t="55638" x="7543800" y="2876550"/>
          <p14:tracePt t="55655" x="7607300" y="2876550"/>
          <p14:tracePt t="55671" x="7664450" y="2876550"/>
          <p14:tracePt t="55688" x="7702550" y="2876550"/>
          <p14:tracePt t="55705" x="7747000" y="2876550"/>
          <p14:tracePt t="55721" x="7785100" y="2876550"/>
          <p14:tracePt t="55738" x="7842250" y="2876550"/>
          <p14:tracePt t="55755" x="7905750" y="2876550"/>
          <p14:tracePt t="55772" x="7975600" y="2876550"/>
          <p14:tracePt t="55788" x="8013700" y="2863850"/>
          <p14:tracePt t="55805" x="8045450" y="2857500"/>
          <p14:tracePt t="55822" x="8083550" y="2851150"/>
          <p14:tracePt t="55838" x="8108950" y="2838450"/>
          <p14:tracePt t="55855" x="8140700" y="2838450"/>
          <p14:tracePt t="55872" x="8178800" y="2832100"/>
          <p14:tracePt t="55888" x="8248650" y="2813050"/>
          <p14:tracePt t="55905" x="8305800" y="2794000"/>
          <p14:tracePt t="55921" x="8350250" y="2787650"/>
          <p14:tracePt t="55938" x="8394700" y="2787650"/>
          <p14:tracePt t="55955" x="8426450" y="2774950"/>
          <p14:tracePt t="55972" x="8464550" y="2768600"/>
          <p14:tracePt t="55988" x="8502650" y="2768600"/>
          <p14:tracePt t="56008" x="8578850" y="2768600"/>
          <p14:tracePt t="56022" x="8616950" y="2768600"/>
          <p14:tracePt t="56041" x="8661400" y="2768600"/>
          <p14:tracePt t="56055" x="8693150" y="2768600"/>
          <p14:tracePt t="56088" x="8699500" y="2768600"/>
          <p14:tracePt t="56128" x="8712200" y="2768600"/>
          <p14:tracePt t="56169" x="8718550" y="2768600"/>
          <p14:tracePt t="56467" x="8724900" y="2768600"/>
          <p14:tracePt t="56676" x="8712200" y="2768600"/>
          <p14:tracePt t="56682" x="8680450" y="2768600"/>
          <p14:tracePt t="56692" x="8629650" y="2762250"/>
          <p14:tracePt t="56700" x="8521700" y="2736850"/>
          <p14:tracePt t="56717" x="8248650" y="2686050"/>
          <p14:tracePt t="56734" x="7747000" y="2609850"/>
          <p14:tracePt t="56750" x="6699250" y="2444750"/>
          <p14:tracePt t="56767" x="6057900" y="2374900"/>
          <p14:tracePt t="56784" x="5562600" y="2374900"/>
          <p14:tracePt t="56800" x="5257800" y="2374900"/>
          <p14:tracePt t="56817" x="5035550" y="2355850"/>
          <p14:tracePt t="56823" x="4940300" y="2336800"/>
          <p14:tracePt t="56834" x="4851400" y="2330450"/>
          <p14:tracePt t="56850" x="4756150" y="2330450"/>
          <p14:tracePt t="56867" x="4718050" y="2330450"/>
          <p14:tracePt t="56884" x="4711700" y="2330450"/>
          <p14:tracePt t="57008" x="4679950" y="2330450"/>
          <p14:tracePt t="57016" x="4635500" y="2336800"/>
          <p14:tracePt t="57024" x="4591050" y="2343150"/>
          <p14:tracePt t="57034" x="4514850" y="2349500"/>
          <p14:tracePt t="57051" x="4318000" y="2349500"/>
          <p14:tracePt t="57067" x="3943350" y="2349500"/>
          <p14:tracePt t="57084" x="3409950" y="2349500"/>
          <p14:tracePt t="57101" x="2863850" y="2260600"/>
          <p14:tracePt t="57119" x="2470150" y="2203450"/>
          <p14:tracePt t="57134" x="2292350" y="2184400"/>
          <p14:tracePt t="57150" x="2165350" y="2165350"/>
          <p14:tracePt t="57167" x="2146300" y="2159000"/>
          <p14:tracePt t="57200" x="2139950" y="2152650"/>
          <p14:tracePt t="57240" x="2146300" y="2152650"/>
          <p14:tracePt t="57331" x="2152650" y="2152650"/>
          <p14:tracePt t="57340" x="2159000" y="2152650"/>
          <p14:tracePt t="57359" x="2165350" y="2152650"/>
          <p14:tracePt t="57367" x="2171700" y="2152650"/>
          <p14:tracePt t="57384" x="2184400" y="2152650"/>
          <p14:tracePt t="57401" x="2190750" y="2152650"/>
          <p14:tracePt t="57417" x="2228850" y="2159000"/>
          <p14:tracePt t="57434" x="2254250" y="2159000"/>
          <p14:tracePt t="57451" x="2311400" y="2171700"/>
          <p14:tracePt t="57468" x="2381250" y="2190750"/>
          <p14:tracePt t="57484" x="2489200" y="2247900"/>
          <p14:tracePt t="57501" x="2603500" y="2324100"/>
          <p14:tracePt t="57518" x="2660650" y="2362200"/>
          <p14:tracePt t="57534" x="2717800" y="2393950"/>
          <p14:tracePt t="57551" x="2730500" y="2413000"/>
          <p14:tracePt t="57567" x="2736850" y="2419350"/>
          <p14:tracePt t="57584" x="2743200" y="2425700"/>
          <p14:tracePt t="57601" x="2755900" y="2425700"/>
          <p14:tracePt t="57618" x="2762250" y="2432050"/>
          <p14:tracePt t="57635" x="2787650" y="2444750"/>
          <p14:tracePt t="57651" x="2870200" y="2482850"/>
          <p14:tracePt t="57668" x="2971800" y="2520950"/>
          <p14:tracePt t="57684" x="3067050" y="2559050"/>
          <p14:tracePt t="57701" x="3168650" y="2590800"/>
          <p14:tracePt t="57718" x="3225800" y="2603500"/>
          <p14:tracePt t="57735" x="3365500" y="2667000"/>
          <p14:tracePt t="57751" x="3467100" y="2705100"/>
          <p14:tracePt t="57768" x="3568700" y="2743200"/>
          <p14:tracePt t="57784" x="3689350" y="2781300"/>
          <p14:tracePt t="57801" x="3822700" y="2819400"/>
          <p14:tracePt t="57818" x="3911600" y="2832100"/>
          <p14:tracePt t="57835" x="3943350" y="2832100"/>
          <p14:tracePt t="57851" x="3962400" y="2832100"/>
          <p14:tracePt t="58106" x="3930650" y="2832100"/>
          <p14:tracePt t="58113" x="3860800" y="2813050"/>
          <p14:tracePt t="58120" x="3784600" y="2781300"/>
          <p14:tracePt t="58130" x="3740150" y="2774950"/>
          <p14:tracePt t="58147" x="3695700" y="2768600"/>
          <p14:tracePt t="58163" x="3689350" y="2768600"/>
          <p14:tracePt t="58180" x="3683000" y="2768600"/>
          <p14:tracePt t="58771" x="3702050" y="2768600"/>
          <p14:tracePt t="58780" x="3708400" y="2768600"/>
          <p14:tracePt t="58786" x="3733800" y="2774950"/>
          <p14:tracePt t="58795" x="3759200" y="2774950"/>
          <p14:tracePt t="58812" x="3797300" y="2781300"/>
          <p14:tracePt t="58829" x="3822700" y="2794000"/>
          <p14:tracePt t="58841" x="3835400" y="2800350"/>
          <p14:tracePt t="58863" x="3848100" y="2806700"/>
          <p14:tracePt t="58879" x="3854450" y="2813050"/>
          <p14:tracePt t="58896" x="3867150" y="2819400"/>
          <p14:tracePt t="58912" x="3867150" y="2825750"/>
          <p14:tracePt t="60041" x="3873500" y="2838450"/>
          <p14:tracePt t="60053" x="3905250" y="2870200"/>
          <p14:tracePt t="60056" x="3968750" y="2921000"/>
          <p14:tracePt t="60065" x="4032250" y="2959100"/>
          <p14:tracePt t="60082" x="4159250" y="3048000"/>
          <p14:tracePt t="60099" x="4235450" y="3105150"/>
          <p14:tracePt t="60115" x="4298950" y="3149600"/>
          <p14:tracePt t="60132" x="4368800" y="3194050"/>
          <p14:tracePt t="60148" x="4406900" y="3219450"/>
          <p14:tracePt t="60165" x="4425950" y="3225800"/>
          <p14:tracePt t="60182" x="4432300" y="3232150"/>
          <p14:tracePt t="60258" x="4438650" y="3244850"/>
          <p14:tracePt t="60274" x="4451350" y="3257550"/>
          <p14:tracePt t="60280" x="4464050" y="3270250"/>
          <p14:tracePt t="60289" x="4464050" y="3276600"/>
          <p14:tracePt t="60298" x="4476750" y="3276600"/>
          <p14:tracePt t="60315" x="4489450" y="3289300"/>
          <p14:tracePt t="60436" x="4445000" y="3289300"/>
          <p14:tracePt t="60444" x="4375150" y="3289300"/>
          <p14:tracePt t="60454" x="4298950" y="3289300"/>
          <p14:tracePt t="60465" x="4159250" y="3289300"/>
          <p14:tracePt t="60482" x="4044950" y="3289300"/>
          <p14:tracePt t="60499" x="3981450" y="3289300"/>
          <p14:tracePt t="60515" x="3949700" y="3289300"/>
          <p14:tracePt t="60805" x="3943350" y="3289300"/>
          <p14:tracePt t="60809" x="3962400" y="3295650"/>
          <p14:tracePt t="60819" x="3994150" y="3295650"/>
          <p14:tracePt t="60828" x="4057650" y="3302000"/>
          <p14:tracePt t="60845" x="4222750" y="3327400"/>
          <p14:tracePt t="60862" x="4451350" y="3365500"/>
          <p14:tracePt t="60878" x="4743450" y="3416300"/>
          <p14:tracePt t="60897" x="5124450" y="3448050"/>
          <p14:tracePt t="60912" x="5454650" y="3448050"/>
          <p14:tracePt t="60928" x="5600700" y="3448050"/>
          <p14:tracePt t="60945" x="5708650" y="3448050"/>
          <p14:tracePt t="60962" x="5797550" y="3448050"/>
          <p14:tracePt t="60978" x="5861050" y="3448050"/>
          <p14:tracePt t="60995" x="5924550" y="3448050"/>
          <p14:tracePt t="61012" x="5962650" y="3448050"/>
          <p14:tracePt t="61028" x="5988050" y="3448050"/>
          <p14:tracePt t="61046" x="6013450" y="3448050"/>
          <p14:tracePt t="61062" x="6051550" y="3448050"/>
          <p14:tracePt t="61079" x="6083300" y="3441700"/>
          <p14:tracePt t="61096" x="6184900" y="3441700"/>
          <p14:tracePt t="61114" x="6311900" y="3448050"/>
          <p14:tracePt t="61129" x="6470650" y="3448050"/>
          <p14:tracePt t="61145" x="6648450" y="3448050"/>
          <p14:tracePt t="61162" x="6775450" y="3448050"/>
          <p14:tracePt t="61179" x="6807200" y="3448050"/>
          <p14:tracePt t="61195" x="6819900" y="3448050"/>
          <p14:tracePt t="61212" x="6826250" y="3441700"/>
          <p14:tracePt t="61267" x="6832600" y="3435350"/>
          <p14:tracePt t="61285" x="6851650" y="3435350"/>
          <p14:tracePt t="61288" x="6858000" y="3429000"/>
          <p14:tracePt t="61300" x="6883400" y="3422650"/>
          <p14:tracePt t="61312" x="6908800" y="3422650"/>
          <p14:tracePt t="61329" x="6965950" y="3416300"/>
          <p14:tracePt t="61346" x="6997700" y="3416300"/>
          <p14:tracePt t="61362" x="7023100" y="3416300"/>
          <p14:tracePt t="61379" x="7035800" y="3416300"/>
          <p14:tracePt t="67528" x="7035800" y="3409950"/>
          <p14:tracePt t="67534" x="7035800" y="3378200"/>
          <p14:tracePt t="67545" x="6997700" y="3314700"/>
          <p14:tracePt t="67553" x="6921500" y="3219450"/>
          <p14:tracePt t="67572" x="6794500" y="3009900"/>
          <p14:tracePt t="67586" x="6743700" y="2933700"/>
          <p14:tracePt t="67603" x="6737350" y="2933700"/>
          <p14:tracePt t="67620" x="6718300" y="2933700"/>
          <p14:tracePt t="67636" x="6661150" y="2940050"/>
          <p14:tracePt t="67653" x="6521450" y="2959100"/>
          <p14:tracePt t="67670" x="6305550" y="2997200"/>
          <p14:tracePt t="67687" x="6076950" y="3035300"/>
          <p14:tracePt t="67703" x="5867400" y="3054350"/>
          <p14:tracePt t="67720" x="5676900" y="3079750"/>
          <p14:tracePt t="67737" x="5454650" y="3086100"/>
          <p14:tracePt t="67753" x="5226050" y="3086100"/>
          <p14:tracePt t="67770" x="5016500" y="3098800"/>
          <p14:tracePt t="67788" x="4794250" y="3136900"/>
          <p14:tracePt t="67803" x="4730750" y="3168650"/>
          <p14:tracePt t="67820" x="4692650" y="3187700"/>
          <p14:tracePt t="67844" x="4686300" y="3194050"/>
          <p14:tracePt t="67853" x="4686300" y="3206750"/>
          <p14:tracePt t="67870" x="4673600" y="3238500"/>
          <p14:tracePt t="67887" x="4641850" y="3263900"/>
          <p14:tracePt t="67903" x="4610100" y="3302000"/>
          <p14:tracePt t="67920" x="4584700" y="3346450"/>
          <p14:tracePt t="67937" x="4578350" y="3352800"/>
          <p14:tracePt t="67970" x="4572000" y="3359150"/>
          <p14:tracePt t="67987" x="4565650" y="3359150"/>
          <p14:tracePt t="68003" x="4552950" y="3359150"/>
          <p14:tracePt t="68020" x="4527550" y="3365500"/>
          <p14:tracePt t="68037" x="4495800" y="3365500"/>
          <p14:tracePt t="68053" x="4476750" y="3371850"/>
          <p14:tracePt t="68087" x="4470400" y="3371850"/>
          <p14:tracePt t="68104" x="4457700" y="3371850"/>
          <p14:tracePt t="68120" x="4451350" y="3371850"/>
          <p14:tracePt t="68137" x="4432300" y="3371850"/>
          <p14:tracePt t="68153" x="4425950" y="3371850"/>
          <p14:tracePt t="68187" x="4413250" y="3371850"/>
          <p14:tracePt t="68204" x="4387850" y="3371850"/>
          <p14:tracePt t="68220" x="4330700" y="3371850"/>
          <p14:tracePt t="68237" x="4254500" y="3371850"/>
          <p14:tracePt t="68254" x="4210050" y="3371850"/>
          <p14:tracePt t="68270" x="4184650" y="3378200"/>
          <p14:tracePt t="68287" x="4184650" y="3384550"/>
          <p14:tracePt t="68469" x="4171950" y="3384550"/>
          <p14:tracePt t="68476" x="4159250" y="3384550"/>
          <p14:tracePt t="68487" x="4146550" y="3384550"/>
          <p14:tracePt t="68504" x="4089400" y="3384550"/>
          <p14:tracePt t="68521" x="4038600" y="3384550"/>
          <p14:tracePt t="68537" x="3994150" y="3384550"/>
          <p14:tracePt t="68554" x="3962400" y="3384550"/>
          <p14:tracePt t="68571" x="3956050" y="3384550"/>
          <p14:tracePt t="68654" x="3968750" y="3384550"/>
          <p14:tracePt t="68669" x="3994150" y="3384550"/>
          <p14:tracePt t="68678" x="4006850" y="3384550"/>
          <p14:tracePt t="68687" x="4019550" y="3384550"/>
          <p14:tracePt t="68704" x="4083050" y="3384550"/>
          <p14:tracePt t="68721" x="4191000" y="3371850"/>
          <p14:tracePt t="68737" x="4330700" y="3371850"/>
          <p14:tracePt t="68754" x="4533900" y="3346450"/>
          <p14:tracePt t="68771" x="4711700" y="3333750"/>
          <p14:tracePt t="68787" x="4978400" y="3289300"/>
          <p14:tracePt t="68804" x="5118100" y="3276600"/>
          <p14:tracePt t="68821" x="5238750" y="3263900"/>
          <p14:tracePt t="68838" x="5334000" y="3263900"/>
          <p14:tracePt t="68854" x="5422900" y="3263900"/>
          <p14:tracePt t="68871" x="5486400" y="3263900"/>
          <p14:tracePt t="68887" x="5549900" y="3263900"/>
          <p14:tracePt t="68904" x="5638800" y="3263900"/>
          <p14:tracePt t="68921" x="5670550" y="3263900"/>
          <p14:tracePt t="68937" x="5829300" y="3257550"/>
          <p14:tracePt t="68955" x="5943600" y="3238500"/>
          <p14:tracePt t="68972" x="6127750" y="3206750"/>
          <p14:tracePt t="68988" x="6203950" y="3200400"/>
          <p14:tracePt t="69004" x="6273800" y="3187700"/>
          <p14:tracePt t="69021" x="6343650" y="3181350"/>
          <p14:tracePt t="69038" x="6375400" y="3181350"/>
          <p14:tracePt t="69054" x="6407150" y="3181350"/>
          <p14:tracePt t="69071" x="6451600" y="3181350"/>
          <p14:tracePt t="69088" x="6477000" y="3181350"/>
          <p14:tracePt t="69105" x="6515100" y="3181350"/>
          <p14:tracePt t="69121" x="6572250" y="3181350"/>
          <p14:tracePt t="69138" x="6635750" y="3181350"/>
          <p14:tracePt t="69155" x="6711950" y="3181350"/>
          <p14:tracePt t="69172" x="6800850" y="3181350"/>
          <p14:tracePt t="69188" x="6813550" y="3181350"/>
          <p14:tracePt t="69205" x="6826250" y="3181350"/>
          <p14:tracePt t="69390" x="6832600" y="3181350"/>
          <p14:tracePt t="69397" x="6845300" y="3181350"/>
          <p14:tracePt t="69413" x="6851650" y="3187700"/>
          <p14:tracePt t="69421" x="6851650" y="3194050"/>
          <p14:tracePt t="69438" x="6864350" y="3206750"/>
          <p14:tracePt t="69455" x="6870700" y="3213100"/>
          <p14:tracePt t="69471" x="6883400" y="3219450"/>
          <p14:tracePt t="70255" x="6883400" y="3225800"/>
          <p14:tracePt t="70262" x="6889750" y="3232150"/>
          <p14:tracePt t="70285" x="6889750" y="3238500"/>
          <p14:tracePt t="70312" x="6889750" y="3244850"/>
          <p14:tracePt t="70649" x="6889750" y="3251200"/>
          <p14:tracePt t="70665" x="6889750" y="3244850"/>
          <p14:tracePt t="70672" x="6877050" y="3232150"/>
          <p14:tracePt t="70680" x="6864350" y="3219450"/>
          <p14:tracePt t="70690" x="6845300" y="3206750"/>
          <p14:tracePt t="70707" x="6800850" y="3168650"/>
          <p14:tracePt t="70723" x="6750050" y="3143250"/>
          <p14:tracePt t="70741" x="6686550" y="3117850"/>
          <p14:tracePt t="70757" x="6661150" y="3105150"/>
          <p14:tracePt t="70773" x="6629400" y="3105150"/>
          <p14:tracePt t="70790" x="6572250" y="3105150"/>
          <p14:tracePt t="70807" x="6451600" y="3105150"/>
          <p14:tracePt t="70823" x="6305550" y="3098800"/>
          <p14:tracePt t="70830" x="6242050" y="3098800"/>
          <p14:tracePt t="70840" x="6153150" y="3092450"/>
          <p14:tracePt t="70857" x="6013450" y="3067050"/>
          <p14:tracePt t="70874" x="5924550" y="3048000"/>
          <p14:tracePt t="70890" x="5867400" y="3041650"/>
          <p14:tracePt t="70907" x="5835650" y="3028950"/>
          <p14:tracePt t="70923" x="5810250" y="3016250"/>
          <p14:tracePt t="70940" x="5784850" y="2997200"/>
          <p14:tracePt t="70957" x="5778500" y="2997200"/>
          <p14:tracePt t="70973" x="5765800" y="2990850"/>
          <p14:tracePt t="70990" x="5759450" y="2984500"/>
          <p14:tracePt t="71007" x="5740400" y="2978150"/>
          <p14:tracePt t="71024" x="5727700" y="2965450"/>
          <p14:tracePt t="71040" x="5689600" y="2946400"/>
          <p14:tracePt t="71057" x="5645150" y="2914650"/>
          <p14:tracePt t="71073" x="5613400" y="2889250"/>
          <p14:tracePt t="71090" x="5594350" y="2876550"/>
          <p14:tracePt t="71107" x="5581650" y="2870200"/>
          <p14:tracePt t="71124" x="5575300" y="2863850"/>
          <p14:tracePt t="71206" x="5568950" y="2863850"/>
          <p14:tracePt t="71214" x="5562600" y="2863850"/>
          <p14:tracePt t="71318" x="5549900" y="2863850"/>
          <p14:tracePt t="71383" x="5543550" y="2863850"/>
          <p14:tracePt t="71389" x="5537200" y="2863850"/>
          <p14:tracePt t="71398" x="5499100" y="2863850"/>
          <p14:tracePt t="71407" x="5441950" y="2863850"/>
          <p14:tracePt t="71424" x="5295900" y="2863850"/>
          <p14:tracePt t="71441" x="5143500" y="2863850"/>
          <p14:tracePt t="71457" x="5041900" y="2863850"/>
          <p14:tracePt t="71474" x="4972050" y="2863850"/>
          <p14:tracePt t="71491" x="4965700" y="2863850"/>
          <p14:tracePt t="71507" x="4953000" y="2863850"/>
          <p14:tracePt t="71542" x="4965700" y="2863850"/>
          <p14:tracePt t="71558" x="4978400" y="2863850"/>
          <p14:tracePt t="71682" x="4984750" y="2863850"/>
          <p14:tracePt t="71689" x="4991100" y="2857500"/>
          <p14:tracePt t="71705" x="4997450" y="2857500"/>
          <p14:tracePt t="71715" x="5003800" y="2857500"/>
          <p14:tracePt t="71725" x="5010150" y="2857500"/>
          <p14:tracePt t="71741" x="5035550" y="2857500"/>
          <p14:tracePt t="71757" x="5041900" y="2851150"/>
          <p14:tracePt t="71910" x="5060950" y="2844800"/>
          <p14:tracePt t="71919" x="5073650" y="2838450"/>
          <p14:tracePt t="71934" x="5099050" y="2832100"/>
          <p14:tracePt t="71943" x="5118100" y="2832100"/>
          <p14:tracePt t="71957" x="5162550" y="2825750"/>
          <p14:tracePt t="71974" x="5200650" y="2813050"/>
          <p14:tracePt t="71991" x="5245100" y="2813050"/>
          <p14:tracePt t="72008" x="5276850" y="2813050"/>
          <p14:tracePt t="72024" x="5327650" y="2813050"/>
          <p14:tracePt t="72042" x="5365750" y="2813050"/>
          <p14:tracePt t="72058" x="5422900" y="2806700"/>
          <p14:tracePt t="72074" x="5448300" y="2806700"/>
          <p14:tracePt t="72091" x="5480050" y="2806700"/>
          <p14:tracePt t="72108" x="5499100" y="2806700"/>
          <p14:tracePt t="72125" x="5505450" y="2806700"/>
          <p14:tracePt t="72141" x="5530850" y="2806700"/>
          <p14:tracePt t="72158" x="5543550" y="2806700"/>
          <p14:tracePt t="72174" x="5562600" y="2806700"/>
          <p14:tracePt t="72191" x="5575300" y="2806700"/>
          <p14:tracePt t="72208" x="5581650" y="2806700"/>
          <p14:tracePt t="72225" x="5588000" y="2806700"/>
          <p14:tracePt t="72258" x="5594350" y="2806700"/>
          <p14:tracePt t="72275" x="5613400" y="2806700"/>
          <p14:tracePt t="72291" x="5638800" y="2806700"/>
          <p14:tracePt t="72308" x="5657850" y="2806700"/>
          <p14:tracePt t="72326" x="5683250" y="2806700"/>
          <p14:tracePt t="72331" x="5695950" y="2806700"/>
          <p14:tracePt t="72344" x="5708650" y="2806700"/>
          <p14:tracePt t="72358" x="5715000" y="2806700"/>
          <p14:tracePt t="72375" x="5727700" y="2813050"/>
          <p14:tracePt t="72392" x="5753100" y="2819400"/>
          <p14:tracePt t="72408" x="5772150" y="2819400"/>
          <p14:tracePt t="72425" x="5797550" y="2819400"/>
          <p14:tracePt t="72442" x="5816600" y="2819400"/>
          <p14:tracePt t="72458" x="5835650" y="2819400"/>
          <p14:tracePt t="72571" x="5842000" y="2819400"/>
          <p14:tracePt t="72627" x="5848350" y="2819400"/>
          <p14:tracePt t="72651" x="5854700" y="2819400"/>
          <p14:tracePt t="74024" x="5861050" y="2819400"/>
          <p14:tracePt t="74031" x="5867400" y="2819400"/>
          <p14:tracePt t="74040" x="5873750" y="2819400"/>
          <p14:tracePt t="74056" x="5880100" y="2819400"/>
          <p14:tracePt t="74079" x="5886450" y="2825750"/>
          <p14:tracePt t="74088" x="5892800" y="2838450"/>
          <p14:tracePt t="74105" x="5892800" y="2851150"/>
          <p14:tracePt t="74115" x="5892800" y="2870200"/>
          <p14:tracePt t="74132" x="5892800" y="2952750"/>
          <p14:tracePt t="74149" x="5892800" y="3086100"/>
          <p14:tracePt t="74165" x="5886450" y="3175000"/>
          <p14:tracePt t="74182" x="5886450" y="3276600"/>
          <p14:tracePt t="74199" x="5886450" y="3321050"/>
          <p14:tracePt t="74215" x="5886450" y="3359150"/>
          <p14:tracePt t="74232" x="5886450" y="3384550"/>
          <p14:tracePt t="74248" x="5886450" y="3429000"/>
          <p14:tracePt t="74265" x="5886450" y="3479800"/>
          <p14:tracePt t="74282" x="5886450" y="3543300"/>
          <p14:tracePt t="74298" x="5886450" y="3600450"/>
          <p14:tracePt t="74315" x="5886450" y="3625850"/>
          <p14:tracePt t="74332" x="5886450" y="3651250"/>
          <p14:tracePt t="74471" x="5886450" y="3657600"/>
          <p14:tracePt t="74488" x="5886450" y="3670300"/>
          <p14:tracePt t="74495" x="5886450" y="3676650"/>
          <p14:tracePt t="74505" x="5886450" y="3683000"/>
          <p14:tracePt t="74515" x="5880100" y="3695700"/>
          <p14:tracePt t="74532" x="5867400" y="3708400"/>
          <p14:tracePt t="74549" x="5829300" y="3727450"/>
          <p14:tracePt t="74565" x="5810250" y="3733800"/>
          <p14:tracePt t="74583" x="5727700" y="3740150"/>
          <p14:tracePt t="74599" x="5638800" y="3740150"/>
          <p14:tracePt t="74615" x="5530850" y="3740150"/>
          <p14:tracePt t="74632" x="5454650" y="3759200"/>
          <p14:tracePt t="74649" x="5397500" y="3765550"/>
          <p14:tracePt t="74666" x="5365750" y="3765550"/>
          <p14:tracePt t="74705" x="5359400" y="3771900"/>
          <p14:tracePt t="74727" x="5346700" y="3771900"/>
          <p14:tracePt t="74744" x="5340350" y="3771900"/>
          <p14:tracePt t="74754" x="5334000" y="3778250"/>
          <p14:tracePt t="74768" x="5327650" y="3778250"/>
          <p14:tracePt t="74784" x="5283200" y="3790950"/>
          <p14:tracePt t="74799" x="5181600" y="3822700"/>
          <p14:tracePt t="74815" x="5060950" y="3873500"/>
          <p14:tracePt t="74833" x="4965700" y="3911600"/>
          <p14:tracePt t="74849" x="4895850" y="3949700"/>
          <p14:tracePt t="74865" x="4864100" y="3956050"/>
          <p14:tracePt t="77732" x="4857750" y="3956050"/>
          <p14:tracePt t="77747" x="4845050" y="3968750"/>
          <p14:tracePt t="77763" x="4838700" y="3968750"/>
          <p14:tracePt t="77768" x="4832350" y="3968750"/>
          <p14:tracePt t="77779" x="4826000" y="3968750"/>
          <p14:tracePt t="77811" x="4819650" y="3968750"/>
          <p14:tracePt t="78234" x="4806950" y="3968750"/>
          <p14:tracePt t="78241" x="4800600" y="3975100"/>
          <p14:tracePt t="78249" x="4794250" y="3975100"/>
          <p14:tracePt t="78267" x="4781550" y="3975100"/>
          <p14:tracePt t="78282" x="4775200" y="3975100"/>
          <p14:tracePt t="78298" x="4768850" y="3975100"/>
          <p14:tracePt t="78314" x="4762500" y="3975100"/>
          <p14:tracePt t="78324" x="4749800" y="3975100"/>
          <p14:tracePt t="78341" x="4724400" y="3975100"/>
          <p14:tracePt t="78358" x="4711700" y="3975100"/>
          <p14:tracePt t="78374" x="4705350" y="3975100"/>
          <p14:tracePt t="79781" x="4699000" y="3975100"/>
          <p14:tracePt t="79789" x="4686300" y="3975100"/>
          <p14:tracePt t="79804" x="4673600" y="3975100"/>
          <p14:tracePt t="79813" x="4654550" y="3975100"/>
          <p14:tracePt t="79822" x="4648200" y="3975100"/>
          <p14:tracePt t="79839" x="4629150" y="3975100"/>
          <p14:tracePt t="79922" x="4622800" y="3975100"/>
          <p14:tracePt t="79930" x="4610100" y="3975100"/>
          <p14:tracePt t="79938" x="4603750" y="3975100"/>
          <p14:tracePt t="79955" x="4591050" y="3975100"/>
          <p14:tracePt t="80659" x="4584700" y="3975100"/>
          <p14:tracePt t="80683" x="4597400" y="3968750"/>
          <p14:tracePt t="80690" x="4616450" y="3968750"/>
          <p14:tracePt t="80699" x="4641850" y="3962400"/>
          <p14:tracePt t="80716" x="4711700" y="3937000"/>
          <p14:tracePt t="80732" x="4775200" y="3930650"/>
          <p14:tracePt t="80749" x="4864100" y="3930650"/>
          <p14:tracePt t="80766" x="4959350" y="3930650"/>
          <p14:tracePt t="80782" x="5067300" y="3930650"/>
          <p14:tracePt t="80799" x="5143500" y="3930650"/>
          <p14:tracePt t="80816" x="5200650" y="3930650"/>
          <p14:tracePt t="80832" x="5232400" y="3930650"/>
          <p14:tracePt t="80838" x="5251450" y="3930650"/>
          <p14:tracePt t="80855" x="5257800" y="3930650"/>
          <p14:tracePt t="80915" x="5270500" y="3930650"/>
          <p14:tracePt t="80923" x="5276850" y="3930650"/>
          <p14:tracePt t="80932" x="5289550" y="3930650"/>
          <p14:tracePt t="80949" x="5346700" y="3930650"/>
          <p14:tracePt t="80966" x="5397500" y="3930650"/>
          <p14:tracePt t="80983" x="5486400" y="3930650"/>
          <p14:tracePt t="80999" x="5581650" y="3930650"/>
          <p14:tracePt t="81016" x="5708650" y="3930650"/>
          <p14:tracePt t="81033" x="5930900" y="3930650"/>
          <p14:tracePt t="81051" x="6108700" y="3930650"/>
          <p14:tracePt t="81066" x="6280150" y="3930650"/>
          <p14:tracePt t="81082" x="6438900" y="3911600"/>
          <p14:tracePt t="81099" x="6546850" y="3911600"/>
          <p14:tracePt t="81116" x="6629400" y="3911600"/>
          <p14:tracePt t="81133" x="6699250" y="3911600"/>
          <p14:tracePt t="81149" x="6743700" y="3911600"/>
          <p14:tracePt t="81166" x="6832600" y="3911600"/>
          <p14:tracePt t="81183" x="6896100" y="3911600"/>
          <p14:tracePt t="81199" x="6959600" y="3911600"/>
          <p14:tracePt t="81216" x="7029450" y="3911600"/>
          <p14:tracePt t="81233" x="7200900" y="3911600"/>
          <p14:tracePt t="81249" x="7366000" y="3911600"/>
          <p14:tracePt t="81266" x="7537450" y="3911600"/>
          <p14:tracePt t="81283" x="7696200" y="3911600"/>
          <p14:tracePt t="81300" x="7810500" y="3911600"/>
          <p14:tracePt t="81316" x="7874000" y="3911600"/>
          <p14:tracePt t="81333" x="7918450" y="3911600"/>
          <p14:tracePt t="81339" x="7950200" y="3911600"/>
          <p14:tracePt t="81350" x="7994650" y="3911600"/>
          <p14:tracePt t="81366" x="8108950" y="3911600"/>
          <p14:tracePt t="81383" x="8286750" y="3911600"/>
          <p14:tracePt t="81400" x="8464550" y="3911600"/>
          <p14:tracePt t="81417" x="8591550" y="3911600"/>
          <p14:tracePt t="81433" x="8712200" y="3911600"/>
          <p14:tracePt t="81450" x="8851900" y="3911600"/>
          <p14:tracePt t="81467" x="8985250" y="3911600"/>
          <p14:tracePt t="81483" x="9105900" y="3911600"/>
          <p14:tracePt t="81499" x="9213850" y="3911600"/>
          <p14:tracePt t="81516" x="9309100" y="3911600"/>
          <p14:tracePt t="81533" x="9423400" y="3911600"/>
          <p14:tracePt t="81550" x="9563100" y="3911600"/>
          <p14:tracePt t="81566" x="9721850" y="3911600"/>
          <p14:tracePt t="81583" x="9867900" y="3911600"/>
          <p14:tracePt t="81600" x="10007600" y="3911600"/>
          <p14:tracePt t="81617" x="10121900" y="3911600"/>
          <p14:tracePt t="81636" x="10287000" y="3911600"/>
          <p14:tracePt t="81650" x="10394950" y="3917950"/>
          <p14:tracePt t="81666" x="10502900" y="3917950"/>
          <p14:tracePt t="81683" x="10585450" y="3917950"/>
          <p14:tracePt t="81700" x="10642600" y="3917950"/>
          <p14:tracePt t="81716" x="10687050" y="3924300"/>
          <p14:tracePt t="81733" x="10769600" y="3956050"/>
          <p14:tracePt t="81750" x="10864850" y="3975100"/>
          <p14:tracePt t="81767" x="10972800" y="3994150"/>
          <p14:tracePt t="81783" x="11099800" y="4000500"/>
          <p14:tracePt t="81800" x="11258550" y="4000500"/>
          <p14:tracePt t="81816" x="11398250" y="4000500"/>
          <p14:tracePt t="81834" x="11518900" y="4013200"/>
          <p14:tracePt t="81850" x="11544300" y="4013200"/>
          <p14:tracePt t="81867" x="11550650" y="4019550"/>
          <p14:tracePt t="81925" x="11557000" y="4019550"/>
          <p14:tracePt t="81972" x="11576050" y="4013200"/>
          <p14:tracePt t="82014" x="11582400" y="4013200"/>
          <p14:tracePt t="82023" x="11588750" y="4013200"/>
          <p14:tracePt t="82033" x="11595100" y="4013200"/>
          <p14:tracePt t="82050" x="11601450" y="4013200"/>
          <p14:tracePt t="82067" x="11607800" y="4006850"/>
          <p14:tracePt t="82877" x="11620500" y="4006850"/>
          <p14:tracePt t="82884" x="11620500" y="4000500"/>
          <p14:tracePt t="82892" x="11626850" y="4000500"/>
          <p14:tracePt t="82901" x="11633200" y="4000500"/>
          <p14:tracePt t="82918" x="11652250" y="3994150"/>
          <p14:tracePt t="82935" x="11671300" y="3994150"/>
          <p14:tracePt t="82951" x="11684000" y="3994150"/>
          <p14:tracePt t="82968" x="11690350" y="3994150"/>
          <p14:tracePt t="83444" x="11684000" y="3994150"/>
          <p14:tracePt t="83452" x="11652250" y="3994150"/>
          <p14:tracePt t="83460" x="11607800" y="3987800"/>
          <p14:tracePt t="83468" x="11563350" y="3975100"/>
          <p14:tracePt t="83485" x="11410950" y="3975100"/>
          <p14:tracePt t="83503" x="11245850" y="3975100"/>
          <p14:tracePt t="83518" x="11055350" y="3975100"/>
          <p14:tracePt t="83535" x="10883900" y="3975100"/>
          <p14:tracePt t="83552" x="10725150" y="3975100"/>
          <p14:tracePt t="83568" x="10591800" y="3975100"/>
          <p14:tracePt t="83585" x="10471150" y="3975100"/>
          <p14:tracePt t="83602" x="10356850" y="3975100"/>
          <p14:tracePt t="83619" x="10185400" y="3975100"/>
          <p14:tracePt t="83635" x="10090150" y="3981450"/>
          <p14:tracePt t="83652" x="9950450" y="3994150"/>
          <p14:tracePt t="83668" x="9810750" y="3994150"/>
          <p14:tracePt t="83685" x="9652000" y="3994150"/>
          <p14:tracePt t="83702" x="9505950" y="3994150"/>
          <p14:tracePt t="83718" x="9366250" y="3994150"/>
          <p14:tracePt t="83735" x="9277350" y="3994150"/>
          <p14:tracePt t="83752" x="9169400" y="3987800"/>
          <p14:tracePt t="83769" x="9093200" y="3981450"/>
          <p14:tracePt t="83785" x="9023350" y="3956050"/>
          <p14:tracePt t="83802" x="8934450" y="3949700"/>
          <p14:tracePt t="83818" x="8890000" y="3943350"/>
          <p14:tracePt t="83836" x="8737600" y="3930650"/>
          <p14:tracePt t="83852" x="8642350" y="3930650"/>
          <p14:tracePt t="83869" x="8553450" y="3930650"/>
          <p14:tracePt t="83885" x="8458200" y="3930650"/>
          <p14:tracePt t="83902" x="8350250" y="3930650"/>
          <p14:tracePt t="83918" x="8223250" y="3930650"/>
          <p14:tracePt t="83935" x="8096250" y="3930650"/>
          <p14:tracePt t="83952" x="7969250" y="3930650"/>
          <p14:tracePt t="83969" x="7829550" y="3930650"/>
          <p14:tracePt t="83985" x="7721600" y="3930650"/>
          <p14:tracePt t="84002" x="7626350" y="3930650"/>
          <p14:tracePt t="84019" x="7499350" y="3930650"/>
          <p14:tracePt t="84035" x="7435850" y="3930650"/>
          <p14:tracePt t="84052" x="7391400" y="3930650"/>
          <p14:tracePt t="84069" x="7366000" y="3930650"/>
          <p14:tracePt t="84085" x="7334250" y="3930650"/>
          <p14:tracePt t="84102" x="7289800" y="3930650"/>
          <p14:tracePt t="84119" x="7251700" y="3924300"/>
          <p14:tracePt t="84136" x="7213600" y="3917950"/>
          <p14:tracePt t="84152" x="7169150" y="3917950"/>
          <p14:tracePt t="84169" x="7137400" y="3911600"/>
          <p14:tracePt t="84186" x="7105650" y="3898900"/>
          <p14:tracePt t="84202" x="7073900" y="3892550"/>
          <p14:tracePt t="84219" x="7054850" y="3892550"/>
          <p14:tracePt t="84254" x="7048500" y="3892550"/>
          <p14:tracePt t="84269" x="7035800" y="3892550"/>
          <p14:tracePt t="84285" x="7010400" y="3892550"/>
          <p14:tracePt t="84302" x="6972300" y="3892550"/>
          <p14:tracePt t="84319" x="6953250" y="3892550"/>
          <p14:tracePt t="84335" x="6940550" y="3892550"/>
          <p14:tracePt t="84340" x="6934200" y="3892550"/>
          <p14:tracePt t="84428" x="6927850" y="3892550"/>
          <p14:tracePt t="84495" x="6921500" y="3892550"/>
          <p14:tracePt t="84615" x="6908800" y="3892550"/>
          <p14:tracePt t="84631" x="6902450" y="3892550"/>
          <p14:tracePt t="84651" x="6896100" y="3892550"/>
          <p14:tracePt t="84653" x="6889750" y="3892550"/>
          <p14:tracePt t="84669" x="6883400" y="3892550"/>
          <p14:tracePt t="84686" x="6877050" y="3898900"/>
          <p14:tracePt t="84703" x="6858000" y="3898900"/>
          <p14:tracePt t="84736" x="6851650" y="3898900"/>
          <p14:tracePt t="85012" x="6832600" y="3905250"/>
          <p14:tracePt t="85072" x="6832600" y="3911600"/>
          <p14:tracePt t="85088" x="6826250" y="3917950"/>
          <p14:tracePt t="85112" x="6819900" y="3917950"/>
          <p14:tracePt t="85129" x="6813550" y="3924300"/>
          <p14:tracePt t="85134" x="6781800" y="3930650"/>
          <p14:tracePt t="85143" x="6756400" y="3930650"/>
          <p14:tracePt t="85153" x="6711950" y="3930650"/>
          <p14:tracePt t="85170" x="6642100" y="3930650"/>
          <p14:tracePt t="85187" x="6578600" y="3930650"/>
          <p14:tracePt t="85203" x="6565900" y="3930650"/>
          <p14:tracePt t="85287" x="6559550" y="3930650"/>
          <p14:tracePt t="85295" x="6553200" y="3930650"/>
          <p14:tracePt t="85306" x="6540500" y="3930650"/>
          <p14:tracePt t="85320" x="6502400" y="3930650"/>
          <p14:tracePt t="85337" x="6470650" y="3930650"/>
          <p14:tracePt t="85343" x="6445250" y="3930650"/>
          <p14:tracePt t="85359" x="6426200" y="3930650"/>
          <p14:tracePt t="85370" x="6413500" y="3917950"/>
          <p14:tracePt t="85387" x="6388100" y="3917950"/>
          <p14:tracePt t="85404" x="6343650" y="3917950"/>
          <p14:tracePt t="85420" x="6280150" y="3911600"/>
          <p14:tracePt t="85437" x="6248400" y="3911600"/>
          <p14:tracePt t="85453" x="6242050" y="3911600"/>
          <p14:tracePt t="85470" x="6235700" y="3911600"/>
          <p14:tracePt t="85487" x="6229350" y="3911600"/>
          <p14:tracePt t="85503" x="6223000" y="3911600"/>
          <p14:tracePt t="85520" x="6216650" y="3911600"/>
          <p14:tracePt t="85553" x="6216650" y="3917950"/>
          <p14:tracePt t="85574" x="6216650" y="3924300"/>
          <p14:tracePt t="85621" x="6216650" y="3930650"/>
          <p14:tracePt t="85645" x="6216650" y="3937000"/>
          <p14:tracePt t="85870" x="6210300" y="3937000"/>
          <p14:tracePt t="85877" x="6203950" y="3937000"/>
          <p14:tracePt t="85888" x="6197600" y="3937000"/>
          <p14:tracePt t="85900" x="6172200" y="3937000"/>
          <p14:tracePt t="85916" x="6134100" y="3937000"/>
          <p14:tracePt t="85932" x="6096000" y="3937000"/>
          <p14:tracePt t="85949" x="6083300" y="3937000"/>
          <p14:tracePt t="85966" x="6070600" y="3937000"/>
          <p14:tracePt t="86041" x="6064250" y="3937000"/>
          <p14:tracePt t="86061" x="6057900" y="3937000"/>
          <p14:tracePt t="86085" x="6051550" y="3937000"/>
          <p14:tracePt t="86093" x="6045200" y="3937000"/>
          <p14:tracePt t="86121" x="6038850" y="3937000"/>
          <p14:tracePt t="86129" x="6026150" y="3937000"/>
          <p14:tracePt t="86138" x="6019800" y="3937000"/>
          <p14:tracePt t="86149" x="6000750" y="3937000"/>
          <p14:tracePt t="86181" x="5994400" y="3937000"/>
          <p14:tracePt t="86210" x="5988050" y="3937000"/>
          <p14:tracePt t="86241" x="5981700" y="3937000"/>
          <p14:tracePt t="86288" x="5975350" y="3937000"/>
          <p14:tracePt t="86608" x="5988050" y="3937000"/>
          <p14:tracePt t="86622" x="5994400" y="3937000"/>
          <p14:tracePt t="86630" x="6000750" y="3937000"/>
          <p14:tracePt t="86638" x="6013450" y="3937000"/>
          <p14:tracePt t="86717" x="6019800" y="3937000"/>
          <p14:tracePt t="86724" x="6045200" y="3937000"/>
          <p14:tracePt t="86737" x="6083300" y="3937000"/>
          <p14:tracePt t="86749" x="6210300" y="3937000"/>
          <p14:tracePt t="86766" x="6330950" y="3937000"/>
          <p14:tracePt t="86782" x="6477000" y="3937000"/>
          <p14:tracePt t="86799" x="6616700" y="3917950"/>
          <p14:tracePt t="86816" x="6769100" y="3892550"/>
          <p14:tracePt t="86833" x="6838950" y="3886200"/>
          <p14:tracePt t="86838" x="6845300" y="3886200"/>
          <p14:tracePt t="86896" x="6858000" y="3886200"/>
          <p14:tracePt t="86926" x="6864350" y="3886200"/>
          <p14:tracePt t="86941" x="6870700" y="3886200"/>
          <p14:tracePt t="86949" x="6883400" y="3886200"/>
          <p14:tracePt t="86957" x="6896100" y="3886200"/>
          <p14:tracePt t="86983" x="6908800" y="3886200"/>
          <p14:tracePt t="87000" x="6915150" y="3886200"/>
          <p14:tracePt t="87010" x="6940550" y="3892550"/>
          <p14:tracePt t="87016" x="6959600" y="3892550"/>
          <p14:tracePt t="87033" x="7029450" y="3898900"/>
          <p14:tracePt t="87052" x="7137400" y="3924300"/>
          <p14:tracePt t="87066" x="7277100" y="3924300"/>
          <p14:tracePt t="87083" x="7410450" y="3924300"/>
          <p14:tracePt t="87100" x="7531100" y="3924300"/>
          <p14:tracePt t="87116" x="7632700" y="3930650"/>
          <p14:tracePt t="87133" x="7651750" y="3930650"/>
          <p14:tracePt t="88066" x="7632700" y="3930650"/>
          <p14:tracePt t="88073" x="7607300" y="3937000"/>
          <p14:tracePt t="88082" x="7575550" y="3937000"/>
          <p14:tracePt t="88094" x="7524750" y="3949700"/>
          <p14:tracePt t="88110" x="7435850" y="3949700"/>
          <p14:tracePt t="88127" x="7308850" y="3949700"/>
          <p14:tracePt t="88143" x="7175500" y="3949700"/>
          <p14:tracePt t="88160" x="7054850" y="3949700"/>
          <p14:tracePt t="88177" x="6997700" y="3949700"/>
          <p14:tracePt t="88193" x="6972300" y="3949700"/>
          <p14:tracePt t="88210" x="6959600" y="3949700"/>
          <p14:tracePt t="88227" x="6953250" y="3949700"/>
          <p14:tracePt t="88244" x="6946900" y="3949700"/>
          <p14:tracePt t="88260" x="6946900" y="3956050"/>
          <p14:tracePt t="88286" x="6934200" y="3962400"/>
          <p14:tracePt t="88310" x="6927850" y="3962400"/>
          <p14:tracePt t="88326" x="6921500" y="3968750"/>
          <p14:tracePt t="88334" x="6902450" y="3981450"/>
          <p14:tracePt t="88350" x="6877050" y="3987800"/>
          <p14:tracePt t="88360" x="6870700" y="3987800"/>
          <p14:tracePt t="88377" x="6838950" y="3994150"/>
          <p14:tracePt t="88394" x="6826250" y="3994150"/>
          <p14:tracePt t="88410" x="6819900" y="3994150"/>
          <p14:tracePt t="88444" x="6813550" y="4000500"/>
          <p14:tracePt t="108872" x="6794500" y="4006850"/>
          <p14:tracePt t="108880" x="6756400" y="4006850"/>
          <p14:tracePt t="108890" x="6680200" y="4006850"/>
          <p14:tracePt t="108906" x="6470650" y="4006850"/>
          <p14:tracePt t="108923" x="6248400" y="3987800"/>
          <p14:tracePt t="108939" x="6108700" y="3981450"/>
          <p14:tracePt t="108956" x="5962650" y="3981450"/>
          <p14:tracePt t="108973" x="5803900" y="3981450"/>
          <p14:tracePt t="108990" x="5626100" y="3981450"/>
          <p14:tracePt t="109006" x="5422900" y="3981450"/>
          <p14:tracePt t="109023" x="5308600" y="3981450"/>
          <p14:tracePt t="109039" x="5219700" y="3981450"/>
          <p14:tracePt t="109056" x="5111750" y="3981450"/>
          <p14:tracePt t="109073" x="5010150" y="3956050"/>
          <p14:tracePt t="109089" x="4933950" y="3949700"/>
          <p14:tracePt t="109106" x="4902200" y="3943350"/>
          <p14:tracePt t="109123" x="4895850" y="3943350"/>
          <p14:tracePt t="109139" x="4883150" y="3943350"/>
          <p14:tracePt t="109157" x="4870450" y="3930650"/>
          <p14:tracePt t="109173" x="4851400" y="3924300"/>
          <p14:tracePt t="109190" x="4845050" y="3924300"/>
          <p14:tracePt t="109280" x="4832350" y="3924300"/>
          <p14:tracePt t="109296" x="4826000" y="3924300"/>
          <p14:tracePt t="109303" x="4819650" y="3924300"/>
          <p14:tracePt t="109313" x="4813300" y="3924300"/>
          <p14:tracePt t="109323" x="4806950" y="3924300"/>
          <p14:tracePt t="109340" x="4781550" y="3924300"/>
          <p14:tracePt t="109347" x="4756150" y="3924300"/>
          <p14:tracePt t="109357" x="4737100" y="3930650"/>
          <p14:tracePt t="109373" x="4724400" y="3930650"/>
          <p14:tracePt t="109390" x="4718050" y="3930650"/>
          <p14:tracePt t="109648" x="4705350" y="3930650"/>
          <p14:tracePt t="109659" x="4686300" y="3930650"/>
          <p14:tracePt t="109663" x="4641850" y="3930650"/>
          <p14:tracePt t="109673" x="4597400" y="3930650"/>
          <p14:tracePt t="109688" x="4559300" y="3930650"/>
          <p14:tracePt t="109705" x="4546600" y="3937000"/>
          <p14:tracePt t="109767" x="4559300" y="3937000"/>
          <p14:tracePt t="109777" x="4572000" y="3937000"/>
          <p14:tracePt t="111179" x="4565650" y="3937000"/>
          <p14:tracePt t="111211" x="4559300" y="3937000"/>
          <p14:tracePt t="111219" x="4546600" y="3937000"/>
          <p14:tracePt t="111228" x="4533900" y="3937000"/>
          <p14:tracePt t="111237" x="4521200" y="3937000"/>
          <p14:tracePt t="111253" x="4483100" y="3937000"/>
          <p14:tracePt t="111270" x="4451350" y="3937000"/>
          <p14:tracePt t="111287" x="4432300" y="3937000"/>
          <p14:tracePt t="111303" x="4425950" y="3937000"/>
          <p14:tracePt t="111694" x="4413250" y="3937000"/>
          <p14:tracePt t="113058" x="4425950" y="3937000"/>
          <p14:tracePt t="113065" x="4438650" y="3937000"/>
          <p14:tracePt t="113073" x="4457700" y="3937000"/>
          <p14:tracePt t="113082" x="4489450" y="3937000"/>
          <p14:tracePt t="113099" x="4572000" y="3962400"/>
          <p14:tracePt t="113116" x="4641850" y="3975100"/>
          <p14:tracePt t="113133" x="4699000" y="3975100"/>
          <p14:tracePt t="113149" x="4756150" y="3981450"/>
          <p14:tracePt t="113166" x="4787900" y="3994150"/>
          <p14:tracePt t="113183" x="4819650" y="3994150"/>
          <p14:tracePt t="113215" x="4826000" y="3994150"/>
          <p14:tracePt t="113241" x="4838700" y="4000500"/>
          <p14:tracePt t="113257" x="4838700" y="4006850"/>
          <p14:tracePt t="113273" x="4851400" y="4013200"/>
          <p14:tracePt t="113290" x="4864100" y="4019550"/>
          <p14:tracePt t="113299" x="4864100" y="4025900"/>
          <p14:tracePt t="113316" x="4889500" y="4032250"/>
          <p14:tracePt t="113332" x="4927600" y="4044950"/>
          <p14:tracePt t="113349" x="4984750" y="4051300"/>
          <p14:tracePt t="113366" x="5054600" y="4057650"/>
          <p14:tracePt t="113373" x="5073650" y="4057650"/>
          <p14:tracePt t="113382" x="5105400" y="4057650"/>
          <p14:tracePt t="113399" x="5149850" y="4057650"/>
          <p14:tracePt t="113416" x="5156200" y="4057650"/>
          <p14:tracePt t="113581" x="5162550" y="4057650"/>
          <p14:tracePt t="113585" x="5168900" y="4057650"/>
          <p14:tracePt t="113609" x="5175250" y="4057650"/>
          <p14:tracePt t="113636" x="5187950" y="4051300"/>
          <p14:tracePt t="113642" x="5194300" y="4051300"/>
          <p14:tracePt t="113665" x="5200650" y="4051300"/>
          <p14:tracePt t="113693" x="5207000" y="4051300"/>
          <p14:tracePt t="113718" x="5213350" y="4051300"/>
          <p14:tracePt t="114258" x="5232400" y="4051300"/>
          <p14:tracePt t="114267" x="5245100" y="4051300"/>
          <p14:tracePt t="114274" x="5270500" y="4051300"/>
          <p14:tracePt t="114282" x="5302250" y="4051300"/>
          <p14:tracePt t="114299" x="5391150" y="4038600"/>
          <p14:tracePt t="114315" x="5518150" y="4013200"/>
          <p14:tracePt t="114332" x="5651500" y="4006850"/>
          <p14:tracePt t="114349" x="5715000" y="4000500"/>
          <p14:tracePt t="114355" x="5746750" y="4000500"/>
          <p14:tracePt t="114365" x="5765800" y="3994150"/>
          <p14:tracePt t="114382" x="5810250" y="3994150"/>
          <p14:tracePt t="114399" x="5816600" y="3994150"/>
          <p14:tracePt t="114415" x="5822950" y="3994150"/>
          <p14:tracePt t="114541" x="5835650" y="3987800"/>
          <p14:tracePt t="115822" x="5842000" y="3981450"/>
          <p14:tracePt t="115839" x="5867400" y="3975100"/>
          <p14:tracePt t="115845" x="5880100" y="3968750"/>
          <p14:tracePt t="115854" x="5886450" y="3968750"/>
          <p14:tracePt t="115862" x="5905500" y="3956050"/>
          <p14:tracePt t="115880" x="5924550" y="3949700"/>
          <p14:tracePt t="115896" x="5975350" y="3949700"/>
          <p14:tracePt t="115914" x="6102350" y="3949700"/>
          <p14:tracePt t="115930" x="6216650" y="3949700"/>
          <p14:tracePt t="115946" x="6356350" y="3949700"/>
          <p14:tracePt t="115963" x="6496050" y="3949700"/>
          <p14:tracePt t="115979" x="6642100" y="3949700"/>
          <p14:tracePt t="115997" x="6769100" y="3949700"/>
          <p14:tracePt t="116013" x="6877050" y="3949700"/>
          <p14:tracePt t="116030" x="6997700" y="3975100"/>
          <p14:tracePt t="116046" x="7118350" y="4006850"/>
          <p14:tracePt t="116063" x="7213600" y="4032250"/>
          <p14:tracePt t="116080" x="7289800" y="4044950"/>
          <p14:tracePt t="116096" x="7366000" y="4051300"/>
          <p14:tracePt t="116113" x="7397750" y="4051300"/>
          <p14:tracePt t="116129" x="7429500" y="4051300"/>
          <p14:tracePt t="116237" x="7442200" y="4064000"/>
          <p14:tracePt t="116245" x="7454900" y="4070350"/>
          <p14:tracePt t="116261" x="7473950" y="4070350"/>
          <p14:tracePt t="116270" x="7505700" y="4076700"/>
          <p14:tracePt t="116280" x="7531100" y="4083050"/>
          <p14:tracePt t="116297" x="7639050" y="4108450"/>
          <p14:tracePt t="116314" x="7759700" y="4121150"/>
          <p14:tracePt t="116330" x="7899400" y="4121150"/>
          <p14:tracePt t="116347" x="7931150" y="4121150"/>
          <p14:tracePt t="116363" x="7956550" y="4121150"/>
          <p14:tracePt t="116487" x="7962900" y="4121150"/>
          <p14:tracePt t="117022" x="7975600" y="4121150"/>
          <p14:tracePt t="117029" x="7981950" y="4114800"/>
          <p14:tracePt t="117045" x="7994650" y="4114800"/>
          <p14:tracePt t="117053" x="8001000" y="4108450"/>
          <p14:tracePt t="117069" x="8007350" y="4108450"/>
          <p14:tracePt t="117086" x="8026400" y="4102100"/>
          <p14:tracePt t="117103" x="8058150" y="4102100"/>
          <p14:tracePt t="117119" x="8089900" y="4102100"/>
          <p14:tracePt t="117136" x="8134350" y="4102100"/>
          <p14:tracePt t="117153" x="8159750" y="4102100"/>
          <p14:tracePt t="117170" x="8185150" y="4095750"/>
          <p14:tracePt t="117670" x="8185150" y="4089400"/>
          <p14:tracePt t="117687" x="8185150" y="4083050"/>
          <p14:tracePt t="117707" x="8166100" y="4076700"/>
          <p14:tracePt t="117724" x="8147050" y="4070350"/>
          <p14:tracePt t="117734" x="8108950" y="4057650"/>
          <p14:tracePt t="117739" x="8064500" y="4051300"/>
          <p14:tracePt t="117750" x="8007350" y="4032250"/>
          <p14:tracePt t="117762" x="7931150" y="4019550"/>
          <p14:tracePt t="117778" x="7772400" y="4000500"/>
          <p14:tracePt t="117795" x="7683500" y="3994150"/>
          <p14:tracePt t="117812" x="7645400" y="3994150"/>
          <p14:tracePt t="117829" x="7620000" y="3994150"/>
          <p14:tracePt t="117845" x="7613650" y="3994150"/>
          <p14:tracePt t="117908" x="7620000" y="3994150"/>
          <p14:tracePt t="117924" x="7626350" y="3994150"/>
          <p14:tracePt t="118108" x="7639050" y="3994150"/>
          <p14:tracePt t="118116" x="7651750" y="3994150"/>
          <p14:tracePt t="118124" x="7658100" y="3981450"/>
          <p14:tracePt t="118132" x="7677150" y="3981450"/>
          <p14:tracePt t="118148" x="7708900" y="3968750"/>
          <p14:tracePt t="118165" x="7727950" y="3968750"/>
          <p14:tracePt t="118182" x="7797800" y="3968750"/>
          <p14:tracePt t="118198" x="7867650" y="3968750"/>
          <p14:tracePt t="118215" x="7937500" y="3968750"/>
          <p14:tracePt t="118232" x="8001000" y="3968750"/>
          <p14:tracePt t="118248" x="8058150" y="3968750"/>
          <p14:tracePt t="118265" x="8115300" y="3962400"/>
          <p14:tracePt t="118282" x="8147050" y="3949700"/>
          <p14:tracePt t="118299" x="8229600" y="3949700"/>
          <p14:tracePt t="118315" x="8280400" y="3949700"/>
          <p14:tracePt t="118332" x="8331200" y="3949700"/>
          <p14:tracePt t="118348" x="8369300" y="3949700"/>
          <p14:tracePt t="118365" x="8388350" y="3949700"/>
          <p14:tracePt t="118372" x="8407400" y="3949700"/>
          <p14:tracePt t="118382" x="8413750" y="3949700"/>
          <p14:tracePt t="118399" x="8464550" y="3949700"/>
          <p14:tracePt t="118416" x="8559800" y="3949700"/>
          <p14:tracePt t="118432" x="8718550" y="3949700"/>
          <p14:tracePt t="118449" x="8896350" y="3968750"/>
          <p14:tracePt t="118465" x="9067800" y="3968750"/>
          <p14:tracePt t="118482" x="9182100" y="3968750"/>
          <p14:tracePt t="118499" x="9239250" y="3968750"/>
          <p14:tracePt t="118926" x="9226550" y="3968750"/>
          <p14:tracePt t="118932" x="9188450" y="3968750"/>
          <p14:tracePt t="118940" x="9144000" y="3968750"/>
          <p14:tracePt t="118948" x="9093200" y="3968750"/>
          <p14:tracePt t="118969" x="8966200" y="3968750"/>
          <p14:tracePt t="118982" x="8826500" y="3968750"/>
          <p14:tracePt t="118999" x="8699500" y="3968750"/>
          <p14:tracePt t="119015" x="8623300" y="3968750"/>
          <p14:tracePt t="119032" x="8566150" y="3968750"/>
          <p14:tracePt t="119048" x="8547100" y="3968750"/>
          <p14:tracePt t="119065" x="8540750" y="3968750"/>
          <p14:tracePt t="119082" x="8534400" y="3968750"/>
          <p14:tracePt t="119124" x="8528050" y="3975100"/>
          <p14:tracePt t="119143" x="8521700" y="3981450"/>
          <p14:tracePt t="119215" x="8515350" y="3981450"/>
          <p14:tracePt t="119224" x="8509000" y="3981450"/>
          <p14:tracePt t="119232" x="8502650" y="3981450"/>
          <p14:tracePt t="119248" x="8489950" y="3981450"/>
          <p14:tracePt t="119282" x="8477250" y="3987800"/>
          <p14:tracePt t="119299" x="8470900" y="3987800"/>
          <p14:tracePt t="119315" x="8470900" y="3994150"/>
          <p14:tracePt t="119344" x="8464550" y="4000500"/>
          <p14:tracePt t="119656" x="8470900" y="4000500"/>
          <p14:tracePt t="119664" x="8477250" y="4000500"/>
          <p14:tracePt t="119670" x="8489950" y="4000500"/>
          <p14:tracePt t="119686" x="8496300" y="4000500"/>
          <p14:tracePt t="119697" x="8509000" y="3994150"/>
          <p14:tracePt t="119714" x="8528050" y="3987800"/>
          <p14:tracePt t="119731" x="8566150" y="3981450"/>
          <p14:tracePt t="119747" x="8610600" y="3975100"/>
          <p14:tracePt t="119764" x="8655050" y="3975100"/>
          <p14:tracePt t="119780" x="8731250" y="3975100"/>
          <p14:tracePt t="119797" x="8826500" y="3975100"/>
          <p14:tracePt t="119814" x="8915400" y="3975100"/>
          <p14:tracePt t="119830" x="8991600" y="3975100"/>
          <p14:tracePt t="119847" x="9048750" y="3975100"/>
          <p14:tracePt t="119864" x="9074150" y="3968750"/>
          <p14:tracePt t="119881" x="9105900" y="3968750"/>
          <p14:tracePt t="119891" x="9118600" y="3968750"/>
          <p14:tracePt t="119897" x="9137650" y="3968750"/>
          <p14:tracePt t="119914" x="9156700" y="3968750"/>
          <p14:tracePt t="119931" x="9163050" y="3968750"/>
          <p14:tracePt t="119947" x="9188450" y="3975100"/>
          <p14:tracePt t="120365" x="9182100" y="3975100"/>
          <p14:tracePt t="120373" x="9156700" y="3975100"/>
          <p14:tracePt t="120382" x="9118600" y="3975100"/>
          <p14:tracePt t="120389" x="9055100" y="3975100"/>
          <p14:tracePt t="120406" x="8864600" y="3975100"/>
          <p14:tracePt t="120423" x="8674100" y="3975100"/>
          <p14:tracePt t="120439" x="8477250" y="3975100"/>
          <p14:tracePt t="120456" x="8318500" y="3975100"/>
          <p14:tracePt t="120472" x="8191500" y="3975100"/>
          <p14:tracePt t="120489" x="8153400" y="3975100"/>
          <p14:tracePt t="120506" x="8140700" y="3975100"/>
          <p14:tracePt t="120566" x="8134350" y="3981450"/>
          <p14:tracePt t="120597" x="8128000" y="3981450"/>
          <p14:tracePt t="120606" x="8115300" y="3981450"/>
          <p14:tracePt t="120613" x="8108950" y="3981450"/>
          <p14:tracePt t="120622" x="8102600" y="3981450"/>
          <p14:tracePt t="120639" x="8083550" y="3981450"/>
          <p14:tracePt t="120656" x="8058150" y="3981450"/>
          <p14:tracePt t="120673" x="8007350" y="3981450"/>
          <p14:tracePt t="120689" x="7962900" y="3981450"/>
          <p14:tracePt t="120706" x="7918450" y="3981450"/>
          <p14:tracePt t="120724" x="7893050" y="3981450"/>
          <p14:tracePt t="120740" x="7880350" y="3981450"/>
          <p14:tracePt t="121664" x="7880350" y="3994150"/>
          <p14:tracePt t="121681" x="7880350" y="4000500"/>
          <p14:tracePt t="121691" x="7880350" y="4006850"/>
          <p14:tracePt t="121701" x="7880350" y="4025900"/>
          <p14:tracePt t="121718" x="7880350" y="4044950"/>
          <p14:tracePt t="121735" x="7880350" y="4057650"/>
          <p14:tracePt t="121752" x="7880350" y="4076700"/>
          <p14:tracePt t="121862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714375"/>
            <a:ext cx="11658600" cy="5429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4440" y="774720"/>
              <a:ext cx="11646000" cy="5131080"/>
            </p14:xfrm>
          </p:contentPart>
        </mc:Choice>
        <mc:Fallback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5080" y="765360"/>
                <a:ext cx="11664720" cy="51498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2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793"/>
    </mc:Choice>
    <mc:Fallback>
      <p:transition spd="slow" advTm="380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" y="476250"/>
            <a:ext cx="12049125" cy="5905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7440" y="311040"/>
              <a:ext cx="11068560" cy="5639400"/>
            </p14:xfrm>
          </p:contentPart>
        </mc:Choice>
        <mc:Fallback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8080" y="301680"/>
                <a:ext cx="11087280" cy="56581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76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457"/>
    </mc:Choice>
    <mc:Fallback>
      <p:transition spd="slow" advTm="501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45474" x="6470650" y="3536950"/>
          <p14:tracePt t="145496" x="6400800" y="3594100"/>
          <p14:tracePt t="145502" x="6337300" y="3625850"/>
          <p14:tracePt t="145512" x="6261100" y="3670300"/>
          <p14:tracePt t="145525" x="6159500" y="3727450"/>
          <p14:tracePt t="145541" x="5721350" y="3937000"/>
          <p14:tracePt t="145543" x="5454650" y="4064000"/>
          <p14:tracePt t="145558" x="5048250" y="4229100"/>
          <p14:tracePt t="145575" x="4813300" y="4324350"/>
          <p14:tracePt t="145592" x="4711700" y="4362450"/>
          <p14:tracePt t="145608" x="4679950" y="4375150"/>
          <p14:tracePt t="145625" x="4673600" y="4375150"/>
          <p14:tracePt t="145799" x="4648200" y="4394200"/>
          <p14:tracePt t="145808" x="4635500" y="4406900"/>
          <p14:tracePt t="145815" x="4610100" y="4432300"/>
          <p14:tracePt t="145832" x="4572000" y="4464050"/>
          <p14:tracePt t="145848" x="4552950" y="4483100"/>
          <p14:tracePt t="145864" x="4546600" y="4483100"/>
          <p14:tracePt t="145880" x="4552950" y="4502150"/>
          <p14:tracePt t="145897" x="4584700" y="4521200"/>
          <p14:tracePt t="145914" x="4654550" y="4546600"/>
          <p14:tracePt t="145931" x="4711700" y="4552950"/>
          <p14:tracePt t="145947" x="4724400" y="4552950"/>
          <p14:tracePt t="145964" x="4730750" y="4552950"/>
          <p14:tracePt t="145980" x="4718050" y="4527550"/>
          <p14:tracePt t="145983" x="4679950" y="4508500"/>
          <p14:tracePt t="145998" x="4635500" y="4489450"/>
          <p14:tracePt t="146014" x="4489450" y="4476750"/>
          <p14:tracePt t="146016" x="4425950" y="4476750"/>
          <p14:tracePt t="146031" x="4273550" y="4476750"/>
          <p14:tracePt t="146050" x="4152900" y="4502150"/>
          <p14:tracePt t="146064" x="4070350" y="4559300"/>
          <p14:tracePt t="146081" x="4013200" y="4610100"/>
          <p14:tracePt t="146097" x="3943350" y="4667250"/>
          <p14:tracePt t="146114" x="3905250" y="4711700"/>
          <p14:tracePt t="146131" x="3886200" y="4756150"/>
          <p14:tracePt t="146147" x="3860800" y="4826000"/>
          <p14:tracePt t="146153" x="3854450" y="4851400"/>
          <p14:tracePt t="146164" x="3848100" y="4876800"/>
          <p14:tracePt t="146181" x="3829050" y="4940300"/>
          <p14:tracePt t="146186" x="3829050" y="4972050"/>
          <p14:tracePt t="146199" x="3829050" y="5003800"/>
          <p14:tracePt t="146215" x="3829050" y="5029200"/>
          <p14:tracePt t="146231" x="3829050" y="5073650"/>
          <p14:tracePt t="146248" x="3854450" y="5099050"/>
          <p14:tracePt t="146265" x="3879850" y="5130800"/>
          <p14:tracePt t="146281" x="3911600" y="5149850"/>
          <p14:tracePt t="146298" x="3981450" y="5149850"/>
          <p14:tracePt t="146314" x="4089400" y="5149850"/>
          <p14:tracePt t="146331" x="4184650" y="5137150"/>
          <p14:tracePt t="146347" x="4286250" y="5111750"/>
          <p14:tracePt t="146364" x="4356100" y="5092700"/>
          <p14:tracePt t="146381" x="4464050" y="5080000"/>
          <p14:tracePt t="146385" x="4502150" y="5060950"/>
          <p14:tracePt t="146397" x="4533900" y="5060950"/>
          <p14:tracePt t="146414" x="4578350" y="5048250"/>
          <p14:tracePt t="146431" x="4616450" y="5010150"/>
          <p14:tracePt t="146448" x="4648200" y="4965700"/>
          <p14:tracePt t="146464" x="4660900" y="4908550"/>
          <p14:tracePt t="146481" x="4660900" y="4813300"/>
          <p14:tracePt t="146498" x="4660900" y="4718050"/>
          <p14:tracePt t="146515" x="4616450" y="4603750"/>
          <p14:tracePt t="146531" x="4540250" y="4540250"/>
          <p14:tracePt t="146537" x="4502150" y="4521200"/>
          <p14:tracePt t="146548" x="4445000" y="4502150"/>
          <p14:tracePt t="146565" x="4305300" y="4489450"/>
          <p14:tracePt t="146581" x="4127500" y="4470400"/>
          <p14:tracePt t="146584" x="4006850" y="4470400"/>
          <p14:tracePt t="146598" x="3879850" y="4470400"/>
          <p14:tracePt t="146615" x="3619500" y="4470400"/>
          <p14:tracePt t="146631" x="3492500" y="4470400"/>
          <p14:tracePt t="146648" x="3371850" y="4470400"/>
          <p14:tracePt t="146665" x="3257550" y="4470400"/>
          <p14:tracePt t="146682" x="3168650" y="4470400"/>
          <p14:tracePt t="146698" x="3086100" y="4470400"/>
          <p14:tracePt t="146715" x="2971800" y="4489450"/>
          <p14:tracePt t="146731" x="2870200" y="4521200"/>
          <p14:tracePt t="146748" x="2781300" y="4559300"/>
          <p14:tracePt t="146753" x="2762250" y="4572000"/>
          <p14:tracePt t="146765" x="2730500" y="4578350"/>
          <p14:tracePt t="146781" x="2667000" y="4610100"/>
          <p14:tracePt t="146784" x="2635250" y="4629150"/>
          <p14:tracePt t="146798" x="2578100" y="4660900"/>
          <p14:tracePt t="146815" x="2533650" y="4673600"/>
          <p14:tracePt t="146831" x="2495550" y="4692650"/>
          <p14:tracePt t="146849" x="2470150" y="4711700"/>
          <p14:tracePt t="146865" x="2451100" y="4730750"/>
          <p14:tracePt t="146881" x="2381250" y="4787900"/>
          <p14:tracePt t="146898" x="2305050" y="4845050"/>
          <p14:tracePt t="146915" x="2241550" y="4895850"/>
          <p14:tracePt t="146931" x="2184400" y="4933950"/>
          <p14:tracePt t="146948" x="2159000" y="4972050"/>
          <p14:tracePt t="146965" x="2159000" y="5003800"/>
          <p14:tracePt t="146982" x="2159000" y="5041900"/>
          <p14:tracePt t="146987" x="2159000" y="5054600"/>
          <p14:tracePt t="146998" x="2197100" y="5099050"/>
          <p14:tracePt t="147015" x="2324100" y="5130800"/>
          <p14:tracePt t="147032" x="2514600" y="5156200"/>
          <p14:tracePt t="147048" x="2774950" y="5156200"/>
          <p14:tracePt t="147065" x="3054350" y="5156200"/>
          <p14:tracePt t="147082" x="3359150" y="5156200"/>
          <p14:tracePt t="147098" x="3575050" y="5156200"/>
          <p14:tracePt t="147115" x="3727450" y="5149850"/>
          <p14:tracePt t="147132" x="3860800" y="5111750"/>
          <p14:tracePt t="147148" x="3956050" y="5086350"/>
          <p14:tracePt t="147165" x="4064000" y="5041900"/>
          <p14:tracePt t="147168" x="4108450" y="5022850"/>
          <p14:tracePt t="147184" x="4216400" y="4991100"/>
          <p14:tracePt t="147198" x="4305300" y="4978400"/>
          <p14:tracePt t="147215" x="4368800" y="4953000"/>
          <p14:tracePt t="147232" x="4406900" y="4940300"/>
          <p14:tracePt t="147248" x="4425950" y="4940300"/>
          <p14:tracePt t="147279" x="4432300" y="4933950"/>
          <p14:tracePt t="147288" x="4438650" y="4933950"/>
          <p14:tracePt t="147298" x="4457700" y="4933950"/>
          <p14:tracePt t="147315" x="4533900" y="4933950"/>
          <p14:tracePt t="147332" x="4648200" y="4933950"/>
          <p14:tracePt t="147349" x="4705350" y="4933950"/>
          <p14:tracePt t="147355" x="4730750" y="4933950"/>
          <p14:tracePt t="147365" x="4743450" y="4933950"/>
          <p14:tracePt t="147384" x="4768850" y="4933950"/>
          <p14:tracePt t="147399" x="4794250" y="4933950"/>
          <p14:tracePt t="147415" x="4908550" y="4940300"/>
          <p14:tracePt t="147432" x="5276850" y="4940300"/>
          <p14:tracePt t="147449" x="5861050" y="4940300"/>
          <p14:tracePt t="147465" x="6546850" y="4940300"/>
          <p14:tracePt t="147482" x="7162800" y="4908550"/>
          <p14:tracePt t="147499" x="7512050" y="4851400"/>
          <p14:tracePt t="147515" x="7683500" y="4832350"/>
          <p14:tracePt t="147521" x="7727950" y="4813300"/>
          <p14:tracePt t="147532" x="7753350" y="4813300"/>
          <p14:tracePt t="147548" x="7772400" y="4813300"/>
          <p14:tracePt t="147568" x="7778750" y="4813300"/>
          <p14:tracePt t="147649" x="7791450" y="4813300"/>
          <p14:tracePt t="147658" x="7797800" y="4813300"/>
          <p14:tracePt t="147666" x="7804150" y="4813300"/>
          <p14:tracePt t="147682" x="7823200" y="4813300"/>
          <p14:tracePt t="147699" x="7848600" y="4813300"/>
          <p14:tracePt t="147715" x="7874000" y="4813300"/>
          <p14:tracePt t="147732" x="7918450" y="4819650"/>
          <p14:tracePt t="147749" x="7956550" y="4838700"/>
          <p14:tracePt t="147765" x="8001000" y="4845050"/>
          <p14:tracePt t="147772" x="8007350" y="4845050"/>
          <p14:tracePt t="147833" x="8020050" y="4845050"/>
          <p14:tracePt t="147839" x="8032750" y="4851400"/>
          <p14:tracePt t="147849" x="8051800" y="4857750"/>
          <p14:tracePt t="147866" x="8083550" y="4870450"/>
          <p14:tracePt t="147882" x="8140700" y="4883150"/>
          <p14:tracePt t="147899" x="8204200" y="4908550"/>
          <p14:tracePt t="147916" x="8242300" y="4921250"/>
          <p14:tracePt t="147932" x="8242300" y="4927600"/>
          <p14:tracePt t="148024" x="8248650" y="4927600"/>
          <p14:tracePt t="148057" x="8248650" y="4933950"/>
          <p14:tracePt t="148073" x="8248650" y="4940300"/>
          <p14:tracePt t="148080" x="8248650" y="4946650"/>
          <p14:tracePt t="148089" x="8242300" y="4959350"/>
          <p14:tracePt t="148105" x="8235950" y="4965700"/>
          <p14:tracePt t="148116" x="8210550" y="4965700"/>
          <p14:tracePt t="148132" x="8153400" y="4972050"/>
          <p14:tracePt t="148149" x="8032750" y="4972050"/>
          <p14:tracePt t="148153" x="7956550" y="4972050"/>
          <p14:tracePt t="148166" x="7905750" y="4972050"/>
          <p14:tracePt t="148183" x="7766050" y="4953000"/>
          <p14:tracePt t="148186" x="7708900" y="4933950"/>
          <p14:tracePt t="148199" x="7658100" y="4914900"/>
          <p14:tracePt t="148216" x="7651750" y="4908550"/>
          <p14:tracePt t="148233" x="7645400" y="4895850"/>
          <p14:tracePt t="148249" x="7645400" y="4857750"/>
          <p14:tracePt t="148266" x="7651750" y="4826000"/>
          <p14:tracePt t="148283" x="7683500" y="4794250"/>
          <p14:tracePt t="148299" x="7708900" y="4768850"/>
          <p14:tracePt t="148316" x="7747000" y="4749800"/>
          <p14:tracePt t="148333" x="7816850" y="4718050"/>
          <p14:tracePt t="148338" x="7867650" y="4699000"/>
          <p14:tracePt t="148349" x="7912100" y="4673600"/>
          <p14:tracePt t="148366" x="8013700" y="4635500"/>
          <p14:tracePt t="148369" x="8051800" y="4610100"/>
          <p14:tracePt t="148383" x="8134350" y="4559300"/>
          <p14:tracePt t="148399" x="8235950" y="4533900"/>
          <p14:tracePt t="148416" x="8356600" y="4508500"/>
          <p14:tracePt t="148433" x="8502650" y="4508500"/>
          <p14:tracePt t="148450" x="8661400" y="4508500"/>
          <p14:tracePt t="148466" x="8832850" y="4495800"/>
          <p14:tracePt t="148483" x="9004300" y="4457700"/>
          <p14:tracePt t="148500" x="9144000" y="4451350"/>
          <p14:tracePt t="148516" x="9283700" y="4451350"/>
          <p14:tracePt t="148533" x="9423400" y="4451350"/>
          <p14:tracePt t="148539" x="9499600" y="4476750"/>
          <p14:tracePt t="148549" x="9575800" y="4489450"/>
          <p14:tracePt t="148567" x="9709150" y="4540250"/>
          <p14:tracePt t="148572" x="9759950" y="4552950"/>
          <p14:tracePt t="148584" x="9817100" y="4565650"/>
          <p14:tracePt t="148600" x="9836150" y="4572000"/>
          <p14:tracePt t="148616" x="9848850" y="4584700"/>
          <p14:tracePt t="148633" x="9867900" y="4610100"/>
          <p14:tracePt t="148650" x="9906000" y="4648200"/>
          <p14:tracePt t="148666" x="9944100" y="4679950"/>
          <p14:tracePt t="148683" x="9963150" y="4692650"/>
          <p14:tracePt t="148700" x="9975850" y="4692650"/>
          <p14:tracePt t="148738" x="9975850" y="4699000"/>
          <p14:tracePt t="148744" x="9975850" y="4705350"/>
          <p14:tracePt t="148753" x="9975850" y="4718050"/>
          <p14:tracePt t="148767" x="9975850" y="4730750"/>
          <p14:tracePt t="148784" x="9975850" y="4756150"/>
          <p14:tracePt t="148809" x="9969500" y="4762500"/>
          <p14:tracePt t="148816" x="9963150" y="4762500"/>
          <p14:tracePt t="148833" x="9956800" y="4775200"/>
          <p14:tracePt t="148850" x="9931400" y="4781550"/>
          <p14:tracePt t="148867" x="9886950" y="4806950"/>
          <p14:tracePt t="148883" x="9791700" y="4845050"/>
          <p14:tracePt t="148900" x="9645650" y="4914900"/>
          <p14:tracePt t="148917" x="9556750" y="4946650"/>
          <p14:tracePt t="148934" x="9499600" y="4965700"/>
          <p14:tracePt t="148950" x="9480550" y="4972050"/>
          <p14:tracePt t="149161" x="9467850" y="4972050"/>
          <p14:tracePt t="149171" x="9461500" y="4972050"/>
          <p14:tracePt t="149178" x="9448800" y="4972050"/>
          <p14:tracePt t="149187" x="9417050" y="4972050"/>
          <p14:tracePt t="149200" x="9334500" y="4972050"/>
          <p14:tracePt t="149217" x="9207500" y="4972050"/>
          <p14:tracePt t="149233" x="8966200" y="4953000"/>
          <p14:tracePt t="149250" x="8553450" y="4889500"/>
          <p14:tracePt t="149267" x="7994650" y="4806950"/>
          <p14:tracePt t="149283" x="7321550" y="4705350"/>
          <p14:tracePt t="149300" x="6584950" y="4679950"/>
          <p14:tracePt t="149317" x="5873750" y="4679950"/>
          <p14:tracePt t="149334" x="5314950" y="4679950"/>
          <p14:tracePt t="149340" x="5168900" y="4705350"/>
          <p14:tracePt t="149350" x="5054600" y="4737100"/>
          <p14:tracePt t="149367" x="4914900" y="4781550"/>
          <p14:tracePt t="149371" x="4870450" y="4787900"/>
          <p14:tracePt t="149384" x="4813300" y="4794250"/>
          <p14:tracePt t="149400" x="4787900" y="4794250"/>
          <p14:tracePt t="149449" x="4775200" y="4800600"/>
          <p14:tracePt t="149456" x="4768850" y="4800600"/>
          <p14:tracePt t="149464" x="4749800" y="4800600"/>
          <p14:tracePt t="149473" x="4699000" y="4800600"/>
          <p14:tracePt t="149483" x="4629150" y="4800600"/>
          <p14:tracePt t="149500" x="4457700" y="4800600"/>
          <p14:tracePt t="149518" x="4362450" y="4800600"/>
          <p14:tracePt t="149522" x="4343400" y="4800600"/>
          <p14:tracePt t="149534" x="4337050" y="4806950"/>
          <p14:tracePt t="149586" x="4343400" y="4806950"/>
          <p14:tracePt t="149595" x="4356100" y="4806950"/>
          <p14:tracePt t="149602" x="4362450" y="4806950"/>
          <p14:tracePt t="149617" x="4368800" y="4806950"/>
          <p14:tracePt t="149634" x="4387850" y="4806950"/>
          <p14:tracePt t="149650" x="4413250" y="4806950"/>
          <p14:tracePt t="149667" x="4432300" y="4806950"/>
          <p14:tracePt t="149684" x="4451350" y="4813300"/>
          <p14:tracePt t="149701" x="4464050" y="4819650"/>
          <p14:tracePt t="149717" x="4476750" y="4826000"/>
          <p14:tracePt t="149734" x="4502150" y="4832350"/>
          <p14:tracePt t="149740" x="4508500" y="4832350"/>
          <p14:tracePt t="149750" x="4514850" y="4832350"/>
          <p14:tracePt t="149770" x="4521200" y="4832350"/>
          <p14:tracePt t="149792" x="4521200" y="4838700"/>
          <p14:tracePt t="149800" x="4533900" y="4845050"/>
          <p14:tracePt t="149817" x="4540250" y="4851400"/>
          <p14:tracePt t="149840" x="4540250" y="4864100"/>
          <p14:tracePt t="149850" x="4540250" y="4870450"/>
          <p14:tracePt t="149867" x="4540250" y="4895850"/>
          <p14:tracePt t="149884" x="4521200" y="4946650"/>
          <p14:tracePt t="149901" x="4508500" y="4984750"/>
          <p14:tracePt t="149917" x="4495800" y="5010150"/>
          <p14:tracePt t="149934" x="4483100" y="5016500"/>
          <p14:tracePt t="149951" x="4476750" y="5016500"/>
          <p14:tracePt t="149969" x="4451350" y="5016500"/>
          <p14:tracePt t="149984" x="4438650" y="5016500"/>
          <p14:tracePt t="150001" x="4413250" y="5016500"/>
          <p14:tracePt t="150018" x="4381500" y="5029200"/>
          <p14:tracePt t="150035" x="4343400" y="5035550"/>
          <p14:tracePt t="150051" x="4241800" y="5035550"/>
          <p14:tracePt t="150067" x="4114800" y="5035550"/>
          <p14:tracePt t="150084" x="3981450" y="5035550"/>
          <p14:tracePt t="150101" x="3835400" y="5035550"/>
          <p14:tracePt t="150118" x="3657600" y="5035550"/>
          <p14:tracePt t="150122" x="3549650" y="5035550"/>
          <p14:tracePt t="150134" x="3460750" y="5035550"/>
          <p14:tracePt t="150151" x="3340100" y="5035550"/>
          <p14:tracePt t="150153" x="3295650" y="5035550"/>
          <p14:tracePt t="150168" x="3238500" y="5035550"/>
          <p14:tracePt t="150184" x="3187700" y="5035550"/>
          <p14:tracePt t="150201" x="3136900" y="5035550"/>
          <p14:tracePt t="150218" x="3060700" y="5035550"/>
          <p14:tracePt t="150234" x="2978150" y="5035550"/>
          <p14:tracePt t="150251" x="2889250" y="5035550"/>
          <p14:tracePt t="150268" x="2800350" y="5041900"/>
          <p14:tracePt t="150284" x="2749550" y="5041900"/>
          <p14:tracePt t="150301" x="2698750" y="5041900"/>
          <p14:tracePt t="150318" x="2641600" y="5041900"/>
          <p14:tracePt t="150322" x="2603500" y="5041900"/>
          <p14:tracePt t="150334" x="2565400" y="5041900"/>
          <p14:tracePt t="150351" x="2489200" y="5041900"/>
          <p14:tracePt t="150356" x="2470150" y="5041900"/>
          <p14:tracePt t="150369" x="2432050" y="5041900"/>
          <p14:tracePt t="150384" x="2381250" y="5041900"/>
          <p14:tracePt t="150402" x="2343150" y="5035550"/>
          <p14:tracePt t="150418" x="2286000" y="5029200"/>
          <p14:tracePt t="150434" x="2241550" y="5022850"/>
          <p14:tracePt t="150451" x="2203450" y="5016500"/>
          <p14:tracePt t="150468" x="2190750" y="5010150"/>
          <p14:tracePt t="150485" x="2178050" y="5003800"/>
          <p14:tracePt t="150501" x="2171700" y="4997450"/>
          <p14:tracePt t="150518" x="2139950" y="4978400"/>
          <p14:tracePt t="150524" x="2133600" y="4978400"/>
          <p14:tracePt t="150535" x="2120900" y="4972050"/>
          <p14:tracePt t="150552" x="2082800" y="4946650"/>
          <p14:tracePt t="150555" x="2051050" y="4933950"/>
          <p14:tracePt t="150568" x="2032000" y="4921250"/>
          <p14:tracePt t="150585" x="1968500" y="4883150"/>
          <p14:tracePt t="150601" x="1924050" y="4851400"/>
          <p14:tracePt t="150618" x="1924050" y="4845050"/>
          <p14:tracePt t="150635" x="1924050" y="4838700"/>
          <p14:tracePt t="150651" x="1911350" y="4819650"/>
          <p14:tracePt t="150668" x="1911350" y="4806950"/>
          <p14:tracePt t="150692" x="1911350" y="4800600"/>
          <p14:tracePt t="150713" x="1911350" y="4787900"/>
          <p14:tracePt t="150729" x="1911350" y="4781550"/>
          <p14:tracePt t="150740" x="1911350" y="4775200"/>
          <p14:tracePt t="150752" x="1930400" y="4743450"/>
          <p14:tracePt t="150768" x="1936750" y="4730750"/>
          <p14:tracePt t="150785" x="1943100" y="4705350"/>
          <p14:tracePt t="150802" x="1949450" y="4679950"/>
          <p14:tracePt t="150818" x="1968500" y="4654550"/>
          <p14:tracePt t="150835" x="1987550" y="4635500"/>
          <p14:tracePt t="150851" x="2025650" y="4610100"/>
          <p14:tracePt t="150868" x="2076450" y="4584700"/>
          <p14:tracePt t="150885" x="2101850" y="4572000"/>
          <p14:tracePt t="150901" x="2127250" y="4559300"/>
          <p14:tracePt t="150919" x="2159000" y="4552950"/>
          <p14:tracePt t="150923" x="2184400" y="4546600"/>
          <p14:tracePt t="150935" x="2222500" y="4533900"/>
          <p14:tracePt t="150952" x="2298700" y="4527550"/>
          <p14:tracePt t="150954" x="2330450" y="4521200"/>
          <p14:tracePt t="150969" x="2368550" y="4514850"/>
          <p14:tracePt t="150971" x="2406650" y="4495800"/>
          <p14:tracePt t="150985" x="2457450" y="4489450"/>
          <p14:tracePt t="151002" x="2501900" y="4483100"/>
          <p14:tracePt t="151018" x="2559050" y="4483100"/>
          <p14:tracePt t="151035" x="2635250" y="4483100"/>
          <p14:tracePt t="151052" x="2711450" y="4476750"/>
          <p14:tracePt t="151068" x="2774950" y="4476750"/>
          <p14:tracePt t="151085" x="2832100" y="4476750"/>
          <p14:tracePt t="151102" x="2889250" y="4476750"/>
          <p14:tracePt t="151118" x="2927350" y="4476750"/>
          <p14:tracePt t="151135" x="2997200" y="4476750"/>
          <p14:tracePt t="151139" x="3028950" y="4476750"/>
          <p14:tracePt t="151152" x="3111500" y="4476750"/>
          <p14:tracePt t="151168" x="3200400" y="4476750"/>
          <p14:tracePt t="151185" x="3295650" y="4476750"/>
          <p14:tracePt t="151202" x="3371850" y="4476750"/>
          <p14:tracePt t="151219" x="3448050" y="4476750"/>
          <p14:tracePt t="151235" x="3543300" y="4476750"/>
          <p14:tracePt t="151252" x="3638550" y="4476750"/>
          <p14:tracePt t="151268" x="3778250" y="4476750"/>
          <p14:tracePt t="151285" x="3949700" y="4476750"/>
          <p14:tracePt t="151302" x="4127500" y="4476750"/>
          <p14:tracePt t="151318" x="4337050" y="4476750"/>
          <p14:tracePt t="151335" x="4527550" y="4476750"/>
          <p14:tracePt t="151338" x="4616450" y="4476750"/>
          <p14:tracePt t="151353" x="4768850" y="4476750"/>
          <p14:tracePt t="151369" x="4857750" y="4495800"/>
          <p14:tracePt t="151385" x="4908550" y="4502150"/>
          <p14:tracePt t="151402" x="4946650" y="4527550"/>
          <p14:tracePt t="151459" x="4953000" y="4546600"/>
          <p14:tracePt t="151467" x="4965700" y="4565650"/>
          <p14:tracePt t="151475" x="4972050" y="4572000"/>
          <p14:tracePt t="151485" x="4978400" y="4578350"/>
          <p14:tracePt t="151502" x="4984750" y="4603750"/>
          <p14:tracePt t="151519" x="5003800" y="4635500"/>
          <p14:tracePt t="151535" x="5010150" y="4660900"/>
          <p14:tracePt t="151540" x="5029200" y="4679950"/>
          <p14:tracePt t="151553" x="5035550" y="4699000"/>
          <p14:tracePt t="151556" x="5041900" y="4724400"/>
          <p14:tracePt t="151570" x="5048250" y="4749800"/>
          <p14:tracePt t="151586" x="5054600" y="4781550"/>
          <p14:tracePt t="151603" x="5054600" y="4787900"/>
          <p14:tracePt t="151619" x="5060950" y="4800600"/>
          <p14:tracePt t="151636" x="5092700" y="4832350"/>
          <p14:tracePt t="151652" x="5213350" y="4870450"/>
          <p14:tracePt t="151669" x="5346700" y="4895850"/>
          <p14:tracePt t="151685" x="5473700" y="4933950"/>
          <p14:tracePt t="151702" x="5575300" y="4953000"/>
          <p14:tracePt t="151719" x="5645150" y="4959350"/>
          <p14:tracePt t="151735" x="5670550" y="4959350"/>
          <p14:tracePt t="151835" x="5683250" y="4959350"/>
          <p14:tracePt t="151867" x="5689600" y="4959350"/>
          <p14:tracePt t="151897" x="5708650" y="4959350"/>
          <p14:tracePt t="151907" x="5721350" y="4959350"/>
          <p14:tracePt t="151913" x="5746750" y="4959350"/>
          <p14:tracePt t="151923" x="5772150" y="4953000"/>
          <p14:tracePt t="151936" x="5803900" y="4953000"/>
          <p14:tracePt t="151953" x="5873750" y="4953000"/>
          <p14:tracePt t="151969" x="5892800" y="4953000"/>
          <p14:tracePt t="152121" x="5886450" y="4953000"/>
          <p14:tracePt t="152130" x="5867400" y="4953000"/>
          <p14:tracePt t="152139" x="5848350" y="4953000"/>
          <p14:tracePt t="152158" x="5835650" y="4953000"/>
          <p14:tracePt t="152169" x="5772150" y="4953000"/>
          <p14:tracePt t="152186" x="5746750" y="4953000"/>
          <p14:tracePt t="152202" x="5734050" y="4953000"/>
          <p14:tracePt t="153226" x="5753100" y="4953000"/>
          <p14:tracePt t="153234" x="5816600" y="4953000"/>
          <p14:tracePt t="153243" x="5911850" y="4953000"/>
          <p14:tracePt t="153260" x="6134100" y="4953000"/>
          <p14:tracePt t="153277" x="6394450" y="4953000"/>
          <p14:tracePt t="153293" x="6623050" y="4953000"/>
          <p14:tracePt t="153310" x="6800850" y="4953000"/>
          <p14:tracePt t="153326" x="6896100" y="4953000"/>
          <p14:tracePt t="153343" x="6940550" y="4953000"/>
          <p14:tracePt t="153360" x="6946900" y="4953000"/>
          <p14:tracePt t="153410" x="6953250" y="4953000"/>
          <p14:tracePt t="153418" x="6959600" y="4953000"/>
          <p14:tracePt t="153426" x="6965950" y="4953000"/>
          <p14:tracePt t="153443" x="6991350" y="4953000"/>
          <p14:tracePt t="153460" x="7035800" y="4953000"/>
          <p14:tracePt t="153476" x="7112000" y="4953000"/>
          <p14:tracePt t="153493" x="7232650" y="4953000"/>
          <p14:tracePt t="153510" x="7378700" y="4953000"/>
          <p14:tracePt t="153527" x="7556500" y="4953000"/>
          <p14:tracePt t="153544" x="7683500" y="4953000"/>
          <p14:tracePt t="153549" x="7727950" y="4953000"/>
          <p14:tracePt t="153560" x="7753350" y="4953000"/>
          <p14:tracePt t="153795" x="7740650" y="4953000"/>
          <p14:tracePt t="153812" x="7734300" y="4959350"/>
          <p14:tracePt t="153819" x="7727950" y="4965700"/>
          <p14:tracePt t="153828" x="7727950" y="4972050"/>
          <p14:tracePt t="153840" x="7727950" y="4978400"/>
          <p14:tracePt t="153852" x="7721600" y="5010150"/>
          <p14:tracePt t="153869" x="7721600" y="5029200"/>
          <p14:tracePt t="153885" x="7708900" y="5041900"/>
          <p14:tracePt t="153907" x="7702550" y="5041900"/>
          <p14:tracePt t="153919" x="7683500" y="5048250"/>
          <p14:tracePt t="153935" x="7575550" y="5048250"/>
          <p14:tracePt t="153952" x="7416800" y="5048250"/>
          <p14:tracePt t="153957" x="7340600" y="5029200"/>
          <p14:tracePt t="153969" x="7258050" y="5022850"/>
          <p14:tracePt t="153985" x="7067550" y="4972050"/>
          <p14:tracePt t="154002" x="7029450" y="4940300"/>
          <p14:tracePt t="154019" x="7023100" y="4921250"/>
          <p14:tracePt t="154036" x="7099300" y="4876800"/>
          <p14:tracePt t="154053" x="7251700" y="4845050"/>
          <p14:tracePt t="154069" x="7454900" y="4826000"/>
          <p14:tracePt t="154086" x="7677150" y="4787900"/>
          <p14:tracePt t="154102" x="7880350" y="4756150"/>
          <p14:tracePt t="154119" x="8077200" y="4737100"/>
          <p14:tracePt t="154136" x="8280400" y="4699000"/>
          <p14:tracePt t="154152" x="8477250" y="4673600"/>
          <p14:tracePt t="154155" x="8578850" y="4673600"/>
          <p14:tracePt t="154170" x="8788400" y="4673600"/>
          <p14:tracePt t="154186" x="8991600" y="4673600"/>
          <p14:tracePt t="154203" x="9150350" y="4673600"/>
          <p14:tracePt t="154219" x="9296400" y="4673600"/>
          <p14:tracePt t="154236" x="9442450" y="4673600"/>
          <p14:tracePt t="154252" x="9582150" y="4686300"/>
          <p14:tracePt t="154269" x="9671050" y="4705350"/>
          <p14:tracePt t="154286" x="9709150" y="4711700"/>
          <p14:tracePt t="154307" x="9715500" y="4711700"/>
          <p14:tracePt t="154319" x="9715500" y="4718050"/>
          <p14:tracePt t="154336" x="9715500" y="4730750"/>
          <p14:tracePt t="154353" x="9721850" y="4756150"/>
          <p14:tracePt t="154358" x="9721850" y="4768850"/>
          <p14:tracePt t="154371" x="9747250" y="4813300"/>
          <p14:tracePt t="154387" x="9772650" y="4832350"/>
          <p14:tracePt t="154403" x="9785350" y="4857750"/>
          <p14:tracePt t="154419" x="9798050" y="4870450"/>
          <p14:tracePt t="154436" x="9804400" y="4876800"/>
          <p14:tracePt t="154453" x="9836150" y="4883150"/>
          <p14:tracePt t="154469" x="9906000" y="4889500"/>
          <p14:tracePt t="154487" x="10026650" y="4902200"/>
          <p14:tracePt t="154503" x="10121900" y="4902200"/>
          <p14:tracePt t="154519" x="10217150" y="4902200"/>
          <p14:tracePt t="154536" x="10261600" y="4902200"/>
          <p14:tracePt t="154542" x="10280650" y="4902200"/>
          <p14:tracePt t="154553" x="10306050" y="4908550"/>
          <p14:tracePt t="154570" x="10401300" y="4940300"/>
          <p14:tracePt t="154586" x="10477500" y="4953000"/>
          <p14:tracePt t="154603" x="10572750" y="4972050"/>
          <p14:tracePt t="154619" x="10617200" y="4978400"/>
          <p14:tracePt t="154636" x="10629900" y="4978400"/>
          <p14:tracePt t="154739" x="10636250" y="4978400"/>
          <p14:tracePt t="154747" x="10642600" y="4978400"/>
          <p14:tracePt t="154756" x="10648950" y="4978400"/>
          <p14:tracePt t="154770" x="10712450" y="4991100"/>
          <p14:tracePt t="154786" x="10833100" y="5016500"/>
          <p14:tracePt t="154803" x="10998200" y="5035550"/>
          <p14:tracePt t="154820" x="11118850" y="5035550"/>
          <p14:tracePt t="154836" x="11144250" y="5035550"/>
          <p14:tracePt t="154867" x="11125200" y="5022850"/>
          <p14:tracePt t="154876" x="11080750" y="5016500"/>
          <p14:tracePt t="154887" x="11068050" y="5016500"/>
          <p14:tracePt t="154903" x="11042650" y="5016500"/>
          <p14:tracePt t="154920" x="11029950" y="5016500"/>
          <p14:tracePt t="154936" x="11023600" y="5016500"/>
          <p14:tracePt t="154971" x="11017250" y="5010150"/>
          <p14:tracePt t="154978" x="10998200" y="5003800"/>
          <p14:tracePt t="154989" x="10979150" y="5003800"/>
          <p14:tracePt t="155003" x="10941050" y="4991100"/>
          <p14:tracePt t="155020" x="10896600" y="4991100"/>
          <p14:tracePt t="155036" x="10871200" y="4991100"/>
          <p14:tracePt t="155053" x="10833100" y="4991100"/>
          <p14:tracePt t="155070" x="10826750" y="4991100"/>
          <p14:tracePt t="155251" x="10820400" y="4991100"/>
          <p14:tracePt t="155266" x="10814050" y="4991100"/>
          <p14:tracePt t="155283" x="10814050" y="4997450"/>
          <p14:tracePt t="155403" x="10807700" y="4997450"/>
          <p14:tracePt t="155420" x="10801350" y="4997450"/>
          <p14:tracePt t="155445" x="10795000" y="4997450"/>
          <p14:tracePt t="155451" x="10775950" y="4997450"/>
          <p14:tracePt t="155467" x="10756900" y="4991100"/>
          <p14:tracePt t="155475" x="10744200" y="4984750"/>
          <p14:tracePt t="155492" x="10699750" y="4978400"/>
          <p14:tracePt t="155509" x="10674350" y="4972050"/>
          <p14:tracePt t="155526" x="10668000" y="4972050"/>
          <p14:tracePt t="155542" x="10661650" y="4972050"/>
          <p14:tracePt t="156940" x="10648950" y="4972050"/>
          <p14:tracePt t="156948" x="10629900" y="4972050"/>
          <p14:tracePt t="156955" x="10591800" y="4972050"/>
          <p14:tracePt t="156964" x="10534650" y="4972050"/>
          <p14:tracePt t="156981" x="10369550" y="4972050"/>
          <p14:tracePt t="156998" x="10064750" y="4972050"/>
          <p14:tracePt t="157014" x="9582150" y="4933950"/>
          <p14:tracePt t="157031" x="9188450" y="4933950"/>
          <p14:tracePt t="157048" x="8966200" y="4933950"/>
          <p14:tracePt t="157065" x="8820150" y="4978400"/>
          <p14:tracePt t="157081" x="8769350" y="4991100"/>
          <p14:tracePt t="157098" x="8756650" y="4991100"/>
          <p14:tracePt t="157133" x="8756650" y="4997450"/>
          <p14:tracePt t="157140" x="8743950" y="4997450"/>
          <p14:tracePt t="157150" x="8693150" y="4997450"/>
          <p14:tracePt t="157165" x="8509000" y="4997450"/>
          <p14:tracePt t="157181" x="8013700" y="4997450"/>
          <p14:tracePt t="157198" x="7194550" y="4997450"/>
          <p14:tracePt t="157215" x="5994400" y="4997450"/>
          <p14:tracePt t="157231" x="4730750" y="4997450"/>
          <p14:tracePt t="157248" x="3765550" y="4997450"/>
          <p14:tracePt t="157265" x="3187700" y="4997450"/>
          <p14:tracePt t="157281" x="2927350" y="4997450"/>
          <p14:tracePt t="157286" x="2832100" y="4997450"/>
          <p14:tracePt t="157298" x="2787650" y="4997450"/>
          <p14:tracePt t="157316" x="2730500" y="4997450"/>
          <p14:tracePt t="157320" x="2724150" y="4997450"/>
          <p14:tracePt t="157389" x="2717800" y="4997450"/>
          <p14:tracePt t="157404" x="2717800" y="5003800"/>
          <p14:tracePt t="157421" x="2698750" y="5010150"/>
          <p14:tracePt t="157427" x="2692400" y="5010150"/>
          <p14:tracePt t="157437" x="2679700" y="5016500"/>
          <p14:tracePt t="157448" x="2667000" y="5016500"/>
          <p14:tracePt t="157465" x="2647950" y="5022850"/>
          <p14:tracePt t="157482" x="2616200" y="5035550"/>
          <p14:tracePt t="157486" x="2578100" y="5041900"/>
          <p14:tracePt t="157499" x="2540000" y="5041900"/>
          <p14:tracePt t="157515" x="2463800" y="5067300"/>
          <p14:tracePt t="157532" x="2438400" y="5073650"/>
          <p14:tracePt t="157687" x="2425700" y="5073650"/>
          <p14:tracePt t="157695" x="2413000" y="5073650"/>
          <p14:tracePt t="157702" x="2393950" y="5073650"/>
          <p14:tracePt t="157837" x="2387600" y="5073650"/>
          <p14:tracePt t="158324" x="2374900" y="5073650"/>
          <p14:tracePt t="158333" x="2343150" y="5067300"/>
          <p14:tracePt t="158340" x="2324100" y="5054600"/>
          <p14:tracePt t="158349" x="2273300" y="5035550"/>
          <p14:tracePt t="158364" x="2235200" y="5035550"/>
          <p14:tracePt t="158381" x="2216150" y="5035550"/>
          <p14:tracePt t="158398" x="2209800" y="5035550"/>
          <p14:tracePt t="159229" x="2216150" y="5035550"/>
          <p14:tracePt t="159240" x="2228850" y="5035550"/>
          <p14:tracePt t="159245" x="2254250" y="5035550"/>
          <p14:tracePt t="159255" x="2260600" y="5035550"/>
          <p14:tracePt t="159270" x="2298700" y="5035550"/>
          <p14:tracePt t="159286" x="2324100" y="5035550"/>
          <p14:tracePt t="159303" x="2406650" y="5035550"/>
          <p14:tracePt t="159320" x="2476500" y="5035550"/>
          <p14:tracePt t="159337" x="2603500" y="5035550"/>
          <p14:tracePt t="159353" x="2717800" y="5041900"/>
          <p14:tracePt t="159370" x="2806700" y="5041900"/>
          <p14:tracePt t="159387" x="2863850" y="5041900"/>
          <p14:tracePt t="159391" x="2882900" y="5041900"/>
          <p14:tracePt t="159407" x="2895600" y="5041900"/>
          <p14:tracePt t="159424" x="2901950" y="5041900"/>
          <p14:tracePt t="159437" x="2908300" y="5041900"/>
          <p14:tracePt t="159469" x="2914650" y="5041900"/>
          <p14:tracePt t="159476" x="2921000" y="5041900"/>
          <p14:tracePt t="159502" x="2927350" y="5041900"/>
          <p14:tracePt t="159534" x="2933700" y="5041900"/>
          <p14:tracePt t="159703" x="2940050" y="5041900"/>
          <p14:tracePt t="159709" x="2952750" y="5041900"/>
          <p14:tracePt t="159725" x="2965450" y="5041900"/>
          <p14:tracePt t="159735" x="2990850" y="5041900"/>
          <p14:tracePt t="159745" x="3009900" y="5041900"/>
          <p14:tracePt t="159762" x="3124200" y="5041900"/>
          <p14:tracePt t="159778" x="3276600" y="5041900"/>
          <p14:tracePt t="159783" x="3346450" y="5041900"/>
          <p14:tracePt t="159795" x="3422650" y="5041900"/>
          <p14:tracePt t="159812" x="3549650" y="5041900"/>
          <p14:tracePt t="159815" x="3625850" y="5060950"/>
          <p14:tracePt t="159828" x="3702050" y="5060950"/>
          <p14:tracePt t="159845" x="3829050" y="5092700"/>
          <p14:tracePt t="159862" x="3867150" y="5092700"/>
          <p14:tracePt t="159879" x="3886200" y="5099050"/>
          <p14:tracePt t="159926" x="3898900" y="5099050"/>
          <p14:tracePt t="159934" x="3905250" y="5099050"/>
          <p14:tracePt t="159945" x="3924300" y="5099050"/>
          <p14:tracePt t="159961" x="3968750" y="5099050"/>
          <p14:tracePt t="159978" x="4064000" y="5099050"/>
          <p14:tracePt t="159995" x="4191000" y="5099050"/>
          <p14:tracePt t="160000" x="4260850" y="5099050"/>
          <p14:tracePt t="160013" x="4349750" y="5099050"/>
          <p14:tracePt t="160015" x="4413250" y="5099050"/>
          <p14:tracePt t="160028" x="4464050" y="5099050"/>
          <p14:tracePt t="160045" x="4584700" y="5099050"/>
          <p14:tracePt t="160062" x="4603750" y="5099050"/>
          <p14:tracePt t="160078" x="4610100" y="5099050"/>
          <p14:tracePt t="160205" x="4616450" y="5099050"/>
          <p14:tracePt t="160221" x="4622800" y="5099050"/>
          <p14:tracePt t="160232" x="4635500" y="5099050"/>
          <p14:tracePt t="160237" x="4641850" y="5099050"/>
          <p14:tracePt t="160245" x="4654550" y="5099050"/>
          <p14:tracePt t="160262" x="4667250" y="5099050"/>
          <p14:tracePt t="160624" x="4673600" y="5099050"/>
          <p14:tracePt t="160703" x="4679950" y="5099050"/>
          <p14:tracePt t="160782" x="4679950" y="5092700"/>
          <p14:tracePt t="160805" x="4686300" y="5086350"/>
          <p14:tracePt t="161277" x="4692650" y="5086350"/>
          <p14:tracePt t="161366" x="4699000" y="5086350"/>
          <p14:tracePt t="161526" x="4705350" y="5086350"/>
          <p14:tracePt t="161535" x="4711700" y="5080000"/>
          <p14:tracePt t="162054" x="4718050" y="5073650"/>
          <p14:tracePt t="162136" x="4724400" y="5067300"/>
          <p14:tracePt t="162154" x="4749800" y="5067300"/>
          <p14:tracePt t="162158" x="4768850" y="5067300"/>
          <p14:tracePt t="162167" x="4794250" y="5067300"/>
          <p14:tracePt t="162182" x="4870450" y="5067300"/>
          <p14:tracePt t="162199" x="4984750" y="5067300"/>
          <p14:tracePt t="162216" x="5118100" y="5048250"/>
          <p14:tracePt t="162232" x="5226050" y="5048250"/>
          <p14:tracePt t="162249" x="5308600" y="5048250"/>
          <p14:tracePt t="162266" x="5397500" y="5048250"/>
          <p14:tracePt t="162282" x="5473700" y="5048250"/>
          <p14:tracePt t="162299" x="5511800" y="5048250"/>
          <p14:tracePt t="162304" x="5530850" y="5048250"/>
          <p14:tracePt t="162316" x="5537200" y="5048250"/>
          <p14:tracePt t="162333" x="5549900" y="5048250"/>
          <p14:tracePt t="162430" x="5556250" y="5041900"/>
          <p14:tracePt t="162455" x="5568950" y="5041900"/>
          <p14:tracePt t="162463" x="5581650" y="5041900"/>
          <p14:tracePt t="162472" x="5588000" y="5035550"/>
          <p14:tracePt t="162483" x="5600700" y="5029200"/>
          <p14:tracePt t="162499" x="5632450" y="5022850"/>
          <p14:tracePt t="162516" x="5664200" y="5016500"/>
          <p14:tracePt t="162519" x="5676900" y="5003800"/>
          <p14:tracePt t="162728" x="5689600" y="5003800"/>
          <p14:tracePt t="162735" x="5695950" y="5003800"/>
          <p14:tracePt t="162743" x="5746750" y="5003800"/>
          <p14:tracePt t="162752" x="5791200" y="5003800"/>
          <p14:tracePt t="162768" x="5905500" y="5003800"/>
          <p14:tracePt t="162785" x="6064250" y="5003800"/>
          <p14:tracePt t="162802" x="6184900" y="5003800"/>
          <p14:tracePt t="162818" x="6267450" y="5003800"/>
          <p14:tracePt t="162835" x="6343650" y="5003800"/>
          <p14:tracePt t="162852" x="6400800" y="4997450"/>
          <p14:tracePt t="162869" x="6457950" y="4991100"/>
          <p14:tracePt t="162873" x="6483350" y="4978400"/>
          <p14:tracePt t="162886" x="6534150" y="4972050"/>
          <p14:tracePt t="162903" x="6604000" y="4965700"/>
          <p14:tracePt t="162919" x="6654800" y="4953000"/>
          <p14:tracePt t="162936" x="6699250" y="4940300"/>
          <p14:tracePt t="162952" x="6750050" y="4940300"/>
          <p14:tracePt t="162969" x="6800850" y="4933950"/>
          <p14:tracePt t="162985" x="6858000" y="4921250"/>
          <p14:tracePt t="163002" x="6908800" y="4921250"/>
          <p14:tracePt t="163019" x="6972300" y="4921250"/>
          <p14:tracePt t="163035" x="7029450" y="4921250"/>
          <p14:tracePt t="163052" x="7092950" y="4921250"/>
          <p14:tracePt t="163057" x="7131050" y="4921250"/>
          <p14:tracePt t="163069" x="7169150" y="4921250"/>
          <p14:tracePt t="163086" x="7353300" y="4921250"/>
          <p14:tracePt t="163102" x="7531100" y="4921250"/>
          <p14:tracePt t="163119" x="7689850" y="4921250"/>
          <p14:tracePt t="163136" x="7848600" y="4927600"/>
          <p14:tracePt t="163152" x="8001000" y="4953000"/>
          <p14:tracePt t="163169" x="8172450" y="4965700"/>
          <p14:tracePt t="163186" x="8343900" y="5003800"/>
          <p14:tracePt t="163202" x="8534400" y="5054600"/>
          <p14:tracePt t="163219" x="8699500" y="5118100"/>
          <p14:tracePt t="163236" x="8737600" y="5124450"/>
          <p14:tracePt t="163252" x="8737600" y="5118100"/>
          <p14:tracePt t="163559" x="8731250" y="5118100"/>
          <p14:tracePt t="163566" x="8724900" y="5111750"/>
          <p14:tracePt t="163576" x="8724900" y="5105400"/>
          <p14:tracePt t="163583" x="8718550" y="5105400"/>
          <p14:tracePt t="163600" x="8718550" y="5099050"/>
          <p14:tracePt t="163616" x="8718550" y="5092700"/>
          <p14:tracePt t="163633" x="8718550" y="5086350"/>
          <p14:tracePt t="163673" x="8724900" y="5086350"/>
          <p14:tracePt t="163680" x="8737600" y="5086350"/>
          <p14:tracePt t="163706" x="8743950" y="5086350"/>
          <p14:tracePt t="163744" x="8750300" y="5086350"/>
          <p14:tracePt t="163791" x="8750300" y="5080000"/>
          <p14:tracePt t="163814" x="8743950" y="5073650"/>
          <p14:tracePt t="163823" x="8743950" y="5067300"/>
          <p14:tracePt t="163839" x="8737600" y="5060950"/>
          <p14:tracePt t="163849" x="8737600" y="5054600"/>
          <p14:tracePt t="163866" x="8737600" y="5048250"/>
          <p14:tracePt t="163883" x="8718550" y="5029200"/>
          <p14:tracePt t="163899" x="8712200" y="5022850"/>
          <p14:tracePt t="163916" x="8705850" y="5016500"/>
          <p14:tracePt t="163932" x="8699500" y="5010150"/>
          <p14:tracePt t="163954" x="8693150" y="5003800"/>
          <p14:tracePt t="163966" x="8667750" y="4991100"/>
          <p14:tracePt t="163983" x="8636000" y="4972050"/>
          <p14:tracePt t="164047" x="8629650" y="4972050"/>
          <p14:tracePt t="164056" x="8623300" y="4972050"/>
          <p14:tracePt t="164063" x="8616950" y="4972050"/>
          <p14:tracePt t="164072" x="8604250" y="4972050"/>
          <p14:tracePt t="164095" x="8597900" y="4972050"/>
          <p14:tracePt t="164289" x="8585200" y="4972050"/>
          <p14:tracePt t="164297" x="8559800" y="4972050"/>
          <p14:tracePt t="164304" x="8515350" y="4978400"/>
          <p14:tracePt t="164313" x="8445500" y="4978400"/>
          <p14:tracePt t="164330" x="8318500" y="4984750"/>
          <p14:tracePt t="164347" x="8223250" y="4984750"/>
          <p14:tracePt t="164363" x="8134350" y="4984750"/>
          <p14:tracePt t="164380" x="8039100" y="4984750"/>
          <p14:tracePt t="164397" x="7975600" y="4984750"/>
          <p14:tracePt t="164403" x="7950200" y="4984750"/>
          <p14:tracePt t="164413" x="7937500" y="4984750"/>
          <p14:tracePt t="164431" x="7905750" y="4984750"/>
          <p14:tracePt t="164435" x="7893050" y="4978400"/>
          <p14:tracePt t="164447" x="7874000" y="4972050"/>
          <p14:tracePt t="164463" x="7861300" y="4965700"/>
          <p14:tracePt t="164545" x="7854950" y="4965700"/>
          <p14:tracePt t="164560" x="7848600" y="4965700"/>
          <p14:tracePt t="164575" x="7842250" y="4965700"/>
          <p14:tracePt t="164632" x="7835900" y="4965700"/>
          <p14:tracePt t="165376" x="7829550" y="4965700"/>
          <p14:tracePt t="165385" x="7842250" y="4965700"/>
          <p14:tracePt t="165391" x="7867650" y="4953000"/>
          <p14:tracePt t="165400" x="7899400" y="4953000"/>
          <p14:tracePt t="165416" x="7956550" y="4953000"/>
          <p14:tracePt t="165433" x="7988300" y="4953000"/>
          <p14:tracePt t="165449" x="8032750" y="4953000"/>
          <p14:tracePt t="165466" x="8077200" y="4953000"/>
          <p14:tracePt t="165483" x="8121650" y="4953000"/>
          <p14:tracePt t="165499" x="8134350" y="4953000"/>
          <p14:tracePt t="165516" x="8140700" y="4953000"/>
          <p14:tracePt t="165640" x="8153400" y="4953000"/>
          <p14:tracePt t="165648" x="8159750" y="4953000"/>
          <p14:tracePt t="165656" x="8178800" y="4953000"/>
          <p14:tracePt t="165666" x="8191500" y="4953000"/>
          <p14:tracePt t="165683" x="8242300" y="4953000"/>
          <p14:tracePt t="165700" x="8318500" y="4953000"/>
          <p14:tracePt t="165716" x="8426450" y="4953000"/>
          <p14:tracePt t="165733" x="8521700" y="4953000"/>
          <p14:tracePt t="165749" x="8648700" y="4965700"/>
          <p14:tracePt t="165769" x="8756650" y="4972050"/>
          <p14:tracePt t="165772" x="8801100" y="4991100"/>
          <p14:tracePt t="165783" x="8845550" y="4997450"/>
          <p14:tracePt t="165800" x="8915400" y="5003800"/>
          <p14:tracePt t="165816" x="8928100" y="5003800"/>
          <p14:tracePt t="165833" x="8934450" y="5003800"/>
          <p14:tracePt t="165850" x="8940800" y="5010150"/>
          <p14:tracePt t="166721" x="8940800" y="5016500"/>
          <p14:tracePt t="166736" x="8953500" y="5016500"/>
          <p14:tracePt t="166744" x="8959850" y="5016500"/>
          <p14:tracePt t="166760" x="8978900" y="5016500"/>
          <p14:tracePt t="166776" x="8991600" y="5016500"/>
          <p14:tracePt t="166784" x="9004300" y="5016500"/>
          <p14:tracePt t="166801" x="9010650" y="5016500"/>
          <p14:tracePt t="166824" x="9017000" y="5016500"/>
          <p14:tracePt t="166840" x="9023350" y="5016500"/>
          <p14:tracePt t="166849" x="9029700" y="5016500"/>
          <p14:tracePt t="166904" x="9036050" y="5016500"/>
          <p14:tracePt t="167041" x="9042400" y="5016500"/>
          <p14:tracePt t="167050" x="9048750" y="5016500"/>
          <p14:tracePt t="167171" x="9055100" y="5016500"/>
          <p14:tracePt t="167178" x="9061450" y="5016500"/>
          <p14:tracePt t="167186" x="9067800" y="5016500"/>
          <p14:tracePt t="167196" x="9074150" y="5016500"/>
          <p14:tracePt t="167213" x="9093200" y="5016500"/>
          <p14:tracePt t="167229" x="9105900" y="5016500"/>
          <p14:tracePt t="167246" x="9118600" y="5016500"/>
          <p14:tracePt t="167263" x="9124950" y="5016500"/>
          <p14:tracePt t="167280" x="9156700" y="5016500"/>
          <p14:tracePt t="167296" x="9175750" y="5016500"/>
          <p14:tracePt t="167313" x="9188450" y="5016500"/>
          <p14:tracePt t="167329" x="9220200" y="5016500"/>
          <p14:tracePt t="167346" x="9232900" y="5016500"/>
          <p14:tracePt t="167363" x="9258300" y="5016500"/>
          <p14:tracePt t="167379" x="9290050" y="5016500"/>
          <p14:tracePt t="167396" x="9315450" y="5016500"/>
          <p14:tracePt t="167413" x="9328150" y="5016500"/>
          <p14:tracePt t="167430" x="9334500" y="5016500"/>
          <p14:tracePt t="167446" x="9340850" y="5016500"/>
          <p14:tracePt t="167463" x="9353550" y="5016500"/>
          <p14:tracePt t="167467" x="9359900" y="5016500"/>
          <p14:tracePt t="167481" x="9378950" y="5016500"/>
          <p14:tracePt t="167498" x="9404350" y="5016500"/>
          <p14:tracePt t="167513" x="9410700" y="5016500"/>
          <p14:tracePt t="167529" x="9429750" y="5016500"/>
          <p14:tracePt t="167546" x="9448800" y="5016500"/>
          <p14:tracePt t="167563" x="9480550" y="5016500"/>
          <p14:tracePt t="167580" x="9505950" y="5016500"/>
          <p14:tracePt t="167596" x="9544050" y="5016500"/>
          <p14:tracePt t="167613" x="9594850" y="5016500"/>
          <p14:tracePt t="167619" x="9620250" y="5016500"/>
          <p14:tracePt t="167630" x="9626600" y="5016500"/>
          <p14:tracePt t="167646" x="9658350" y="5016500"/>
          <p14:tracePt t="167665" x="9671050" y="5016500"/>
          <p14:tracePt t="167680" x="9683750" y="5010150"/>
          <p14:tracePt t="167697" x="9696450" y="5010150"/>
          <p14:tracePt t="167714" x="9715500" y="5010150"/>
          <p14:tracePt t="167730" x="9721850" y="5010150"/>
          <p14:tracePt t="167746" x="9734550" y="5010150"/>
          <p14:tracePt t="167763" x="9747250" y="5010150"/>
          <p14:tracePt t="167780" x="9753600" y="5010150"/>
          <p14:tracePt t="167797" x="9779000" y="5010150"/>
          <p14:tracePt t="167813" x="9798050" y="5010150"/>
          <p14:tracePt t="167835" x="9804400" y="5010150"/>
          <p14:tracePt t="167857" x="9810750" y="5010150"/>
          <p14:tracePt t="167905" x="9817100" y="5010150"/>
          <p14:tracePt t="167912" x="9829800" y="5003800"/>
          <p14:tracePt t="167920" x="9842500" y="5003800"/>
          <p14:tracePt t="167930" x="9848850" y="5003800"/>
          <p14:tracePt t="167947" x="9855200" y="5003800"/>
          <p14:tracePt t="167964" x="9861550" y="5003800"/>
          <p14:tracePt t="168322" x="9867900" y="5003800"/>
          <p14:tracePt t="168330" x="9880600" y="5003800"/>
          <p14:tracePt t="168345" x="9886950" y="5003800"/>
          <p14:tracePt t="168360" x="9893300" y="5003800"/>
          <p14:tracePt t="168507" x="9899650" y="4997450"/>
          <p14:tracePt t="168539" x="9925050" y="4997450"/>
          <p14:tracePt t="168547" x="9944100" y="4997450"/>
          <p14:tracePt t="168553" x="9975850" y="4997450"/>
          <p14:tracePt t="168563" x="10020300" y="4997450"/>
          <p14:tracePt t="168580" x="10115550" y="4997450"/>
          <p14:tracePt t="168597" x="10204450" y="4997450"/>
          <p14:tracePt t="168613" x="10299700" y="4997450"/>
          <p14:tracePt t="168630" x="10369550" y="5003800"/>
          <p14:tracePt t="168638" x="10401300" y="5010150"/>
          <p14:tracePt t="168647" x="10420350" y="5010150"/>
          <p14:tracePt t="168663" x="10471150" y="5029200"/>
          <p14:tracePt t="168666" x="10477500" y="5029200"/>
          <p14:tracePt t="168689" x="10490200" y="5029200"/>
          <p14:tracePt t="168753" x="10496550" y="5029200"/>
          <p14:tracePt t="168761" x="10515600" y="5029200"/>
          <p14:tracePt t="168770" x="10521950" y="5029200"/>
          <p14:tracePt t="168780" x="10541000" y="5029200"/>
          <p14:tracePt t="168797" x="10572750" y="5029200"/>
          <p14:tracePt t="168814" x="10617200" y="5029200"/>
          <p14:tracePt t="168821" x="10648950" y="5029200"/>
          <p14:tracePt t="168830" x="10699750" y="5029200"/>
          <p14:tracePt t="168847" x="10769600" y="5029200"/>
          <p14:tracePt t="168849" x="10801350" y="5029200"/>
          <p14:tracePt t="168864" x="10807700" y="5029200"/>
          <p14:tracePt t="168880" x="10814050" y="5029200"/>
          <p14:tracePt t="169642" x="10807700" y="5029200"/>
          <p14:tracePt t="169665" x="10788650" y="5022850"/>
          <p14:tracePt t="169681" x="10763250" y="5016500"/>
          <p14:tracePt t="169689" x="10756900" y="5016500"/>
          <p14:tracePt t="169699" x="10731500" y="5003800"/>
          <p14:tracePt t="169715" x="10661650" y="4997450"/>
          <p14:tracePt t="169732" x="10547350" y="4978400"/>
          <p14:tracePt t="169749" x="10331450" y="4953000"/>
          <p14:tracePt t="169765" x="9963150" y="4895850"/>
          <p14:tracePt t="169782" x="9359900" y="4813300"/>
          <p14:tracePt t="169799" x="8794750" y="4705350"/>
          <p14:tracePt t="169816" x="8210550" y="4616450"/>
          <p14:tracePt t="169833" x="7607300" y="4546600"/>
          <p14:tracePt t="169836" x="7366000" y="4521200"/>
          <p14:tracePt t="169849" x="6927850" y="4521200"/>
          <p14:tracePt t="169866" x="6686550" y="4521200"/>
          <p14:tracePt t="169882" x="6546850" y="4521200"/>
          <p14:tracePt t="169899" x="6489700" y="4521200"/>
          <p14:tracePt t="169916" x="6483350" y="4521200"/>
          <p14:tracePt t="170003" x="6477000" y="4521200"/>
          <p14:tracePt t="170020" x="6470650" y="4533900"/>
          <p14:tracePt t="170027" x="6451600" y="4533900"/>
          <p14:tracePt t="170037" x="6445250" y="4533900"/>
          <p14:tracePt t="170049" x="6426200" y="4540250"/>
          <p14:tracePt t="170066" x="6419850" y="4546600"/>
          <p14:tracePt t="170082" x="6407150" y="4546600"/>
          <p14:tracePt t="170099" x="6400800" y="4552950"/>
          <p14:tracePt t="170116" x="6400800" y="4559300"/>
          <p14:tracePt t="170133" x="6394450" y="4591050"/>
          <p14:tracePt t="170149" x="6381750" y="4635500"/>
          <p14:tracePt t="170166" x="6375400" y="4660900"/>
          <p14:tracePt t="170172" x="6369050" y="4673600"/>
          <p14:tracePt t="170183" x="6356350" y="4699000"/>
          <p14:tracePt t="170200" x="6330950" y="4718050"/>
          <p14:tracePt t="170204" x="6305550" y="4749800"/>
          <p14:tracePt t="170216" x="6261100" y="4762500"/>
          <p14:tracePt t="170232" x="6115050" y="4806950"/>
          <p14:tracePt t="170236" x="6051550" y="4819650"/>
          <p14:tracePt t="170249" x="5930900" y="4851400"/>
          <p14:tracePt t="170266" x="5829300" y="4864100"/>
          <p14:tracePt t="170283" x="5803900" y="4870450"/>
          <p14:tracePt t="170300" x="5797550" y="4870450"/>
          <p14:tracePt t="170363" x="5784850" y="4870450"/>
          <p14:tracePt t="170372" x="5778500" y="4870450"/>
          <p14:tracePt t="170383" x="5759450" y="4870450"/>
          <p14:tracePt t="170399" x="5740400" y="4870450"/>
          <p14:tracePt t="170416" x="5715000" y="4870450"/>
          <p14:tracePt t="170420" x="5689600" y="4870450"/>
          <p14:tracePt t="170436" x="5657850" y="4870450"/>
          <p14:tracePt t="170450" x="5613400" y="4870450"/>
          <p14:tracePt t="170466" x="5581650" y="4870450"/>
          <p14:tracePt t="170483" x="5575300" y="4870450"/>
          <p14:tracePt t="170500" x="5556250" y="4870450"/>
          <p14:tracePt t="170516" x="5537200" y="4870450"/>
          <p14:tracePt t="170533" x="5499100" y="4870450"/>
          <p14:tracePt t="170549" x="5391150" y="4883150"/>
          <p14:tracePt t="170566" x="5276850" y="4889500"/>
          <p14:tracePt t="170583" x="5149850" y="4908550"/>
          <p14:tracePt t="170599" x="5016500" y="4933950"/>
          <p14:tracePt t="170617" x="4876800" y="4946650"/>
          <p14:tracePt t="170619" x="4813300" y="4972050"/>
          <p14:tracePt t="170635" x="4660900" y="4991100"/>
          <p14:tracePt t="170650" x="4565650" y="5003800"/>
          <p14:tracePt t="170667" x="4502150" y="5016500"/>
          <p14:tracePt t="170683" x="4476750" y="5035550"/>
          <p14:tracePt t="170700" x="4470400" y="5041900"/>
          <p14:tracePt t="170730" x="4464050" y="5048250"/>
          <p14:tracePt t="170739" x="4457700" y="5048250"/>
          <p14:tracePt t="170750" x="4445000" y="5048250"/>
          <p14:tracePt t="170766" x="4400550" y="5048250"/>
          <p14:tracePt t="170783" x="4375150" y="5060950"/>
          <p14:tracePt t="170800" x="4368800" y="5060950"/>
          <p14:tracePt t="170816" x="4356100" y="5060950"/>
          <p14:tracePt t="170818" x="4349750" y="5060950"/>
          <p14:tracePt t="170833" x="4343400" y="5060950"/>
          <p14:tracePt t="170858" x="4337050" y="5060950"/>
          <p14:tracePt t="170989" x="4324350" y="5054600"/>
          <p14:tracePt t="171004" x="4318000" y="5054600"/>
          <p14:tracePt t="171026" x="4305300" y="5054600"/>
          <p14:tracePt t="171050" x="4298950" y="5054600"/>
          <p14:tracePt t="171083" x="4292600" y="5054600"/>
          <p14:tracePt t="171091" x="4279900" y="5041900"/>
          <p14:tracePt t="171100" x="4267200" y="5035550"/>
          <p14:tracePt t="171267" x="4267200" y="5022850"/>
          <p14:tracePt t="171274" x="4279900" y="5016500"/>
          <p14:tracePt t="171283" x="4298950" y="5010150"/>
          <p14:tracePt t="171292" x="4311650" y="5003800"/>
          <p14:tracePt t="171308" x="4343400" y="4984750"/>
          <p14:tracePt t="171323" x="4387850" y="4972050"/>
          <p14:tracePt t="171339" x="4425950" y="4953000"/>
          <p14:tracePt t="171356" x="4445000" y="4953000"/>
          <p14:tracePt t="171372" x="4457700" y="4940300"/>
          <p14:tracePt t="171389" x="4464050" y="4940300"/>
          <p14:tracePt t="171971" x="4470400" y="4940300"/>
          <p14:tracePt t="171987" x="4476750" y="4933950"/>
          <p14:tracePt t="171994" x="4489450" y="4933950"/>
          <p14:tracePt t="172002" x="4502150" y="4933950"/>
          <p14:tracePt t="172012" x="4521200" y="4933950"/>
          <p14:tracePt t="172029" x="4559300" y="4933950"/>
          <p14:tracePt t="172046" x="4591050" y="4933950"/>
          <p14:tracePt t="172062" x="4597400" y="4933950"/>
          <p14:tracePt t="172163" x="4603750" y="4933950"/>
          <p14:tracePt t="172187" x="4591050" y="4933950"/>
          <p14:tracePt t="172227" x="4584700" y="4933950"/>
          <p14:tracePt t="172292" x="4584700" y="4940300"/>
          <p14:tracePt t="172317" x="4578350" y="4940300"/>
          <p14:tracePt t="172324" x="4572000" y="4940300"/>
          <p14:tracePt t="172340" x="4565650" y="4940300"/>
          <p14:tracePt t="172349" x="4559300" y="4940300"/>
          <p14:tracePt t="172605" x="4559300" y="4946650"/>
          <p14:tracePt t="172614" x="4578350" y="4953000"/>
          <p14:tracePt t="172621" x="4616450" y="4959350"/>
          <p14:tracePt t="172629" x="4641850" y="4991100"/>
          <p14:tracePt t="172646" x="4654550" y="4997450"/>
          <p14:tracePt t="172663" x="4654550" y="5016500"/>
          <p14:tracePt t="172684" x="4654550" y="5029200"/>
          <p14:tracePt t="172696" x="4648200" y="5041900"/>
          <p14:tracePt t="172713" x="4635500" y="5048250"/>
          <p14:tracePt t="172730" x="4603750" y="5067300"/>
          <p14:tracePt t="172735" x="4597400" y="5067300"/>
          <p14:tracePt t="172746" x="4559300" y="5080000"/>
          <p14:tracePt t="172763" x="4533900" y="5092700"/>
          <p14:tracePt t="172779" x="4508500" y="5099050"/>
          <p14:tracePt t="172796" x="4508500" y="5105400"/>
          <p14:tracePt t="172813" x="4508500" y="5111750"/>
          <p14:tracePt t="172829" x="4508500" y="5137150"/>
          <p14:tracePt t="172846" x="4546600" y="5149850"/>
          <p14:tracePt t="172863" x="4622800" y="5156200"/>
          <p14:tracePt t="172880" x="4743450" y="5156200"/>
          <p14:tracePt t="172896" x="4851400" y="5162550"/>
          <p14:tracePt t="172902" x="4883150" y="5162550"/>
          <p14:tracePt t="172913" x="4895850" y="5175250"/>
          <p14:tracePt t="172972" x="4895850" y="5181600"/>
          <p14:tracePt t="172980" x="4895850" y="5187950"/>
          <p14:tracePt t="172988" x="4889500" y="5187950"/>
          <p14:tracePt t="172996" x="4889500" y="5194300"/>
          <p14:tracePt t="173013" x="4902200" y="5213350"/>
          <p14:tracePt t="173030" x="4959350" y="5226050"/>
          <p14:tracePt t="173046" x="5016500" y="5238750"/>
          <p14:tracePt t="173063" x="5041900" y="5238750"/>
          <p14:tracePt t="173132" x="5035550" y="5238750"/>
          <p14:tracePt t="173139" x="5010150" y="5238750"/>
          <p14:tracePt t="173148" x="4978400" y="5238750"/>
          <p14:tracePt t="173163" x="4914900" y="5238750"/>
          <p14:tracePt t="173181" x="4864100" y="5238750"/>
          <p14:tracePt t="173197" x="4819650" y="5238750"/>
          <p14:tracePt t="173213" x="4787900" y="5238750"/>
          <p14:tracePt t="173230" x="4737100" y="5238750"/>
          <p14:tracePt t="173236" x="4705350" y="5238750"/>
          <p14:tracePt t="173246" x="4654550" y="5238750"/>
          <p14:tracePt t="173263" x="4552950" y="5245100"/>
          <p14:tracePt t="173280" x="4489450" y="5257800"/>
          <p14:tracePt t="173297" x="4457700" y="5264150"/>
          <p14:tracePt t="173302" x="4451350" y="5264150"/>
          <p14:tracePt t="173313" x="4432300" y="5264150"/>
          <p14:tracePt t="173331" x="4394200" y="5264150"/>
          <p14:tracePt t="173347" x="4349750" y="5264150"/>
          <p14:tracePt t="173363" x="4267200" y="5264150"/>
          <p14:tracePt t="173380" x="4146550" y="5264150"/>
          <p14:tracePt t="173397" x="4032250" y="5264150"/>
          <p14:tracePt t="173413" x="3873500" y="5264150"/>
          <p14:tracePt t="173430" x="3702050" y="5264150"/>
          <p14:tracePt t="173447" x="3524250" y="5264150"/>
          <p14:tracePt t="173463" x="3327400" y="5264150"/>
          <p14:tracePt t="173480" x="3162300" y="5238750"/>
          <p14:tracePt t="173497" x="2984500" y="5213350"/>
          <p14:tracePt t="173513" x="2819400" y="5162550"/>
          <p14:tracePt t="173530" x="2667000" y="5118100"/>
          <p14:tracePt t="173533" x="2578100" y="5092700"/>
          <p14:tracePt t="173547" x="2470150" y="5067300"/>
          <p14:tracePt t="173563" x="2368550" y="5029200"/>
          <p14:tracePt t="173580" x="2292350" y="5003800"/>
          <p14:tracePt t="173597" x="2241550" y="4972050"/>
          <p14:tracePt t="173614" x="2178050" y="4946650"/>
          <p14:tracePt t="173630" x="2139950" y="4933950"/>
          <p14:tracePt t="173647" x="2070100" y="4895850"/>
          <p14:tracePt t="173663" x="2019300" y="4876800"/>
          <p14:tracePt t="173680" x="2000250" y="4870450"/>
          <p14:tracePt t="173697" x="1993900" y="4857750"/>
          <p14:tracePt t="173714" x="1993900" y="4845050"/>
          <p14:tracePt t="173717" x="1993900" y="4832350"/>
          <p14:tracePt t="173731" x="1987550" y="4826000"/>
          <p14:tracePt t="173747" x="1987550" y="4800600"/>
          <p14:tracePt t="173764" x="1987550" y="4781550"/>
          <p14:tracePt t="173780" x="1987550" y="4756150"/>
          <p14:tracePt t="173797" x="1987550" y="4749800"/>
          <p14:tracePt t="173814" x="1987550" y="4730750"/>
          <p14:tracePt t="173830" x="1993900" y="4718050"/>
          <p14:tracePt t="173847" x="2044700" y="4699000"/>
          <p14:tracePt t="173864" x="2120900" y="4686300"/>
          <p14:tracePt t="173880" x="2216150" y="4654550"/>
          <p14:tracePt t="173897" x="2336800" y="4610100"/>
          <p14:tracePt t="173914" x="2470150" y="4578350"/>
          <p14:tracePt t="173920" x="2546350" y="4572000"/>
          <p14:tracePt t="173933" x="2692400" y="4552950"/>
          <p14:tracePt t="173947" x="2863850" y="4527550"/>
          <p14:tracePt t="173964" x="3035300" y="4508500"/>
          <p14:tracePt t="173981" x="3225800" y="4495800"/>
          <p14:tracePt t="173997" x="3365500" y="4495800"/>
          <p14:tracePt t="174014" x="3422650" y="4495800"/>
          <p14:tracePt t="174031" x="3467100" y="4495800"/>
          <p14:tracePt t="174047" x="3511550" y="4495800"/>
          <p14:tracePt t="174064" x="3581400" y="4495800"/>
          <p14:tracePt t="174080" x="3689350" y="4495800"/>
          <p14:tracePt t="174097" x="3759200" y="4495800"/>
          <p14:tracePt t="174114" x="3867150" y="4495800"/>
          <p14:tracePt t="174118" x="3911600" y="4495800"/>
          <p14:tracePt t="174131" x="4051300" y="4495800"/>
          <p14:tracePt t="174148" x="4146550" y="4495800"/>
          <p14:tracePt t="174164" x="4419600" y="4495800"/>
          <p14:tracePt t="174181" x="4616450" y="4495800"/>
          <p14:tracePt t="174197" x="4895850" y="4495800"/>
          <p14:tracePt t="174215" x="5200650" y="4495800"/>
          <p14:tracePt t="174221" x="5308600" y="4495800"/>
          <p14:tracePt t="174231" x="5410200" y="4495800"/>
          <p14:tracePt t="174248" x="5568950" y="4495800"/>
          <p14:tracePt t="174264" x="5689600" y="4495800"/>
          <p14:tracePt t="174281" x="5784850" y="4495800"/>
          <p14:tracePt t="174297" x="5848350" y="4495800"/>
          <p14:tracePt t="174314" x="5892800" y="4495800"/>
          <p14:tracePt t="174318" x="5918200" y="4495800"/>
          <p14:tracePt t="174332" x="5969000" y="4495800"/>
          <p14:tracePt t="174347" x="6026150" y="4495800"/>
          <p14:tracePt t="174364" x="6057900" y="4495800"/>
          <p14:tracePt t="174387" x="6064250" y="4495800"/>
          <p14:tracePt t="174397" x="6070600" y="4502150"/>
          <p14:tracePt t="174414" x="6089650" y="4521200"/>
          <p14:tracePt t="174431" x="6115050" y="4546600"/>
          <p14:tracePt t="174447" x="6127750" y="4572000"/>
          <p14:tracePt t="174464" x="6127750" y="4591050"/>
          <p14:tracePt t="174481" x="6127750" y="4597400"/>
          <p14:tracePt t="174498" x="6108700" y="4622800"/>
          <p14:tracePt t="174502" x="6089650" y="4635500"/>
          <p14:tracePt t="174514" x="6064250" y="4648200"/>
          <p14:tracePt t="174531" x="5975350" y="4692650"/>
          <p14:tracePt t="174533" x="5899150" y="4711700"/>
          <p14:tracePt t="174548" x="5727700" y="4756150"/>
          <p14:tracePt t="174564" x="5588000" y="4781550"/>
          <p14:tracePt t="174581" x="5467350" y="4794250"/>
          <p14:tracePt t="174598" x="5410200" y="4794250"/>
          <p14:tracePt t="174614" x="5391150" y="4806950"/>
          <p14:tracePt t="174732" x="5410200" y="4806950"/>
          <p14:tracePt t="174740" x="5435600" y="4806950"/>
          <p14:tracePt t="174748" x="5480050" y="4806950"/>
          <p14:tracePt t="174764" x="5568950" y="4800600"/>
          <p14:tracePt t="174781" x="5727700" y="4794250"/>
          <p14:tracePt t="174798" x="5956300" y="4794250"/>
          <p14:tracePt t="174814" x="6311900" y="4794250"/>
          <p14:tracePt t="174831" x="6762750" y="4794250"/>
          <p14:tracePt t="174848" x="7112000" y="4794250"/>
          <p14:tracePt t="174865" x="7340600" y="4794250"/>
          <p14:tracePt t="174869" x="7429500" y="4794250"/>
          <p14:tracePt t="174881" x="7512050" y="4794250"/>
          <p14:tracePt t="174898" x="7620000" y="4794250"/>
          <p14:tracePt t="174903" x="7651750" y="4794250"/>
          <p14:tracePt t="174915" x="7670800" y="4794250"/>
          <p14:tracePt t="174931" x="7696200" y="4781550"/>
          <p14:tracePt t="174997" x="7715250" y="4781550"/>
          <p14:tracePt t="175005" x="7734300" y="4781550"/>
          <p14:tracePt t="175015" x="7766050" y="4781550"/>
          <p14:tracePt t="175032" x="7835900" y="4787900"/>
          <p14:tracePt t="175048" x="7886700" y="4806950"/>
          <p14:tracePt t="175065" x="7912100" y="4813300"/>
          <p14:tracePt t="175081" x="7931150" y="4819650"/>
          <p14:tracePt t="175140" x="7937500" y="4826000"/>
          <p14:tracePt t="175156" x="7937500" y="4832350"/>
          <p14:tracePt t="175165" x="7937500" y="4845050"/>
          <p14:tracePt t="175172" x="7937500" y="4851400"/>
          <p14:tracePt t="175182" x="7937500" y="4864100"/>
          <p14:tracePt t="175199" x="7937500" y="4883150"/>
          <p14:tracePt t="175215" x="7937500" y="4889500"/>
          <p14:tracePt t="175232" x="7937500" y="4914900"/>
          <p14:tracePt t="175248" x="7924800" y="4933950"/>
          <p14:tracePt t="175265" x="7905750" y="4946650"/>
          <p14:tracePt t="175282" x="7854950" y="4965700"/>
          <p14:tracePt t="175287" x="7835900" y="4972050"/>
          <p14:tracePt t="175298" x="7804150" y="4978400"/>
          <p14:tracePt t="175315" x="7747000" y="4991100"/>
          <p14:tracePt t="175317" x="7721600" y="4991100"/>
          <p14:tracePt t="175331" x="7689850" y="4991100"/>
          <p14:tracePt t="175348" x="7658100" y="4991100"/>
          <p14:tracePt t="175365" x="7607300" y="4991100"/>
          <p14:tracePt t="175382" x="7569200" y="4991100"/>
          <p14:tracePt t="175398" x="7524750" y="4991100"/>
          <p14:tracePt t="175415" x="7499350" y="4997450"/>
          <p14:tracePt t="175432" x="7461250" y="5010150"/>
          <p14:tracePt t="175449" x="7442200" y="5010150"/>
          <p14:tracePt t="175465" x="7429500" y="5010150"/>
          <p14:tracePt t="175482" x="7410450" y="5010150"/>
          <p14:tracePt t="175498" x="7404100" y="5010150"/>
          <p14:tracePt t="175515" x="7391400" y="5010150"/>
          <p14:tracePt t="175532" x="7378700" y="5003800"/>
          <p14:tracePt t="175548" x="7378700" y="4978400"/>
          <p14:tracePt t="175565" x="7378700" y="4959350"/>
          <p14:tracePt t="175582" x="7378700" y="4940300"/>
          <p14:tracePt t="175598" x="7378700" y="4921250"/>
          <p14:tracePt t="175615" x="7378700" y="4902200"/>
          <p14:tracePt t="175632" x="7404100" y="4864100"/>
          <p14:tracePt t="175648" x="7442200" y="4826000"/>
          <p14:tracePt t="175665" x="7486650" y="4787900"/>
          <p14:tracePt t="175682" x="7531100" y="4743450"/>
          <p14:tracePt t="175687" x="7550150" y="4724400"/>
          <p14:tracePt t="175699" x="7581900" y="4692650"/>
          <p14:tracePt t="175715" x="7607300" y="4667250"/>
          <p14:tracePt t="175733" x="7620000" y="4660900"/>
          <p14:tracePt t="175749" x="7639050" y="4641850"/>
          <p14:tracePt t="175765" x="7664450" y="4616450"/>
          <p14:tracePt t="175782" x="7715250" y="4591050"/>
          <p14:tracePt t="175799" x="7766050" y="4572000"/>
          <p14:tracePt t="175816" x="7797800" y="4552950"/>
          <p14:tracePt t="175832" x="7842250" y="4546600"/>
          <p14:tracePt t="175849" x="7886700" y="4540250"/>
          <p14:tracePt t="175865" x="7950200" y="4521200"/>
          <p14:tracePt t="175870" x="7981950" y="4514850"/>
          <p14:tracePt t="175882" x="8032750" y="4502150"/>
          <p14:tracePt t="175900" x="8102600" y="4483100"/>
          <p14:tracePt t="175902" x="8134350" y="4470400"/>
          <p14:tracePt t="175916" x="8229600" y="4445000"/>
          <p14:tracePt t="175932" x="8305800" y="4413250"/>
          <p14:tracePt t="175949" x="8413750" y="4375150"/>
          <p14:tracePt t="175967" x="8502650" y="4356100"/>
          <p14:tracePt t="175982" x="8578850" y="4356100"/>
          <p14:tracePt t="175999" x="8680450" y="4356100"/>
          <p14:tracePt t="176016" x="8788400" y="4356100"/>
          <p14:tracePt t="176032" x="8890000" y="4337050"/>
          <p14:tracePt t="176049" x="8978900" y="4330700"/>
          <p14:tracePt t="176055" x="8985250" y="4330700"/>
          <p14:tracePt t="176066" x="9017000" y="4324350"/>
          <p14:tracePt t="176082" x="9055100" y="4324350"/>
          <p14:tracePt t="176100" x="9118600" y="4305300"/>
          <p14:tracePt t="176102" x="9175750" y="4305300"/>
          <p14:tracePt t="176116" x="9226550" y="4305300"/>
          <p14:tracePt t="176132" x="9385300" y="4305300"/>
          <p14:tracePt t="176149" x="9505950" y="4305300"/>
          <p14:tracePt t="176166" x="9601200" y="4305300"/>
          <p14:tracePt t="176182" x="9677400" y="4305300"/>
          <p14:tracePt t="176199" x="9753600" y="4311650"/>
          <p14:tracePt t="176216" x="9874250" y="4318000"/>
          <p14:tracePt t="176232" x="10013950" y="4343400"/>
          <p14:tracePt t="176249" x="10128250" y="4349750"/>
          <p14:tracePt t="176266" x="10236200" y="4356100"/>
          <p14:tracePt t="176283" x="10306050" y="4356100"/>
          <p14:tracePt t="176287" x="10331450" y="4356100"/>
          <p14:tracePt t="176303" x="10350500" y="4356100"/>
          <p14:tracePt t="176316" x="10426700" y="4362450"/>
          <p14:tracePt t="176317" x="10483850" y="4381500"/>
          <p14:tracePt t="176332" x="10617200" y="4400550"/>
          <p14:tracePt t="176349" x="10725150" y="4406900"/>
          <p14:tracePt t="176366" x="10788650" y="4419600"/>
          <p14:tracePt t="176382" x="10820400" y="4425950"/>
          <p14:tracePt t="176399" x="10826750" y="4432300"/>
          <p14:tracePt t="176416" x="10839450" y="4445000"/>
          <p14:tracePt t="176432" x="10852150" y="4470400"/>
          <p14:tracePt t="176450" x="10864850" y="4508500"/>
          <p14:tracePt t="176466" x="10883900" y="4540250"/>
          <p14:tracePt t="176483" x="10883900" y="4552950"/>
          <p14:tracePt t="176499" x="10883900" y="4565650"/>
          <p14:tracePt t="176516" x="10883900" y="4591050"/>
          <p14:tracePt t="176533" x="10883900" y="4610100"/>
          <p14:tracePt t="176550" x="10883900" y="4641850"/>
          <p14:tracePt t="176566" x="10864850" y="4673600"/>
          <p14:tracePt t="176583" x="10845800" y="4711700"/>
          <p14:tracePt t="176599" x="10826750" y="4762500"/>
          <p14:tracePt t="176616" x="10801350" y="4787900"/>
          <p14:tracePt t="176633" x="10788650" y="4800600"/>
          <p14:tracePt t="176649" x="10756900" y="4826000"/>
          <p14:tracePt t="176666" x="10712450" y="4864100"/>
          <p14:tracePt t="176670" x="10687050" y="4883150"/>
          <p14:tracePt t="176683" x="10655300" y="4902200"/>
          <p14:tracePt t="176700" x="10572750" y="4946650"/>
          <p14:tracePt t="176703" x="10541000" y="4953000"/>
          <p14:tracePt t="176716" x="10452100" y="4972050"/>
          <p14:tracePt t="176733" x="10325100" y="5010150"/>
          <p14:tracePt t="176750" x="10166350" y="5054600"/>
          <p14:tracePt t="176766" x="10001250" y="5111750"/>
          <p14:tracePt t="176783" x="9836150" y="5156200"/>
          <p14:tracePt t="176800" x="9702800" y="5200650"/>
          <p14:tracePt t="176816" x="9582150" y="5219700"/>
          <p14:tracePt t="176833" x="9486900" y="5245100"/>
          <p14:tracePt t="176850" x="9385300" y="5251450"/>
          <p14:tracePt t="176866" x="9309100" y="5264150"/>
          <p14:tracePt t="176871" x="9277350" y="5264150"/>
          <p14:tracePt t="176883" x="9245600" y="5264150"/>
          <p14:tracePt t="176900" x="9182100" y="5264150"/>
          <p14:tracePt t="176916" x="9156700" y="5264150"/>
          <p14:tracePt t="176933" x="9144000" y="5264150"/>
          <p14:tracePt t="176950" x="9137650" y="5264150"/>
          <p14:tracePt t="177455" x="9131300" y="5264150"/>
          <p14:tracePt t="177463" x="9124950" y="5251450"/>
          <p14:tracePt t="177493" x="9118600" y="5238750"/>
          <p14:tracePt t="177503" x="9112250" y="5226050"/>
          <p14:tracePt t="177509" x="9105900" y="5226050"/>
          <p14:tracePt t="177525" x="9099550" y="5219700"/>
          <p14:tracePt t="177535" x="9093200" y="5219700"/>
          <p14:tracePt t="177552" x="9086850" y="5219700"/>
          <p14:tracePt t="177563" x="9067800" y="5213350"/>
          <p14:tracePt t="177580" x="9036050" y="5200650"/>
          <p14:tracePt t="177583" x="9010650" y="5194300"/>
          <p14:tracePt t="177597" x="8978900" y="5187950"/>
          <p14:tracePt t="177613" x="8972550" y="5187950"/>
          <p14:tracePt t="177669" x="8966200" y="5181600"/>
          <p14:tracePt t="177677" x="8959850" y="5175250"/>
          <p14:tracePt t="177693" x="8953500" y="5168900"/>
          <p14:tracePt t="177957" x="8953500" y="5156200"/>
          <p14:tracePt t="178378" x="8953500" y="5124450"/>
          <p14:tracePt t="178381" x="8953500" y="5080000"/>
          <p14:tracePt t="178391" x="8947150" y="5054600"/>
          <p14:tracePt t="179216" x="8934450" y="5048250"/>
          <p14:tracePt t="179223" x="8883650" y="5048250"/>
          <p14:tracePt t="179232" x="8807450" y="5048250"/>
          <p14:tracePt t="179239" x="8712200" y="5048250"/>
          <p14:tracePt t="179256" x="8483600" y="5048250"/>
          <p14:tracePt t="179272" x="8312150" y="5048250"/>
          <p14:tracePt t="179289" x="8261350" y="5054600"/>
          <p14:tracePt t="179306" x="8280400" y="5067300"/>
          <p14:tracePt t="179323" x="8426450" y="5137150"/>
          <p14:tracePt t="179339" x="8718550" y="5232400"/>
          <p14:tracePt t="179344" x="8845550" y="5257800"/>
          <p14:tracePt t="179356" x="8985250" y="5314950"/>
          <p14:tracePt t="179374" x="9251950" y="5467350"/>
          <p14:tracePt t="179390" x="9309100" y="5543550"/>
          <p14:tracePt t="179409" x="9340850" y="5619750"/>
          <p14:tracePt t="179422" x="9378950" y="5746750"/>
          <p14:tracePt t="179439" x="9398000" y="5822950"/>
          <p14:tracePt t="179456" x="9410700" y="5886450"/>
          <p14:tracePt t="179473" x="9410700" y="5918200"/>
          <p14:tracePt t="179489" x="9404350" y="5937250"/>
          <p14:tracePt t="179506" x="9378950" y="5949950"/>
          <p14:tracePt t="179886" x="9378950" y="5969000"/>
          <p14:tracePt t="179895" x="9410700" y="5981700"/>
          <p14:tracePt t="179902" x="9455150" y="5994400"/>
          <p14:tracePt t="179914" x="9461500" y="6000750"/>
          <p14:tracePt t="179927" x="9467850" y="6013450"/>
          <p14:tracePt t="179943" x="9366250" y="6045200"/>
          <p14:tracePt t="179960" x="9315450" y="6045200"/>
          <p14:tracePt t="179976" x="9309100" y="6038850"/>
          <p14:tracePt t="179993" x="9315450" y="5994400"/>
          <p14:tracePt t="180010" x="9359900" y="5854700"/>
          <p14:tracePt t="180027" x="9378950" y="5670550"/>
          <p14:tracePt t="180044" x="9404350" y="5480050"/>
          <p14:tracePt t="180048" x="9423400" y="5397500"/>
          <p14:tracePt t="180060" x="9436100" y="5321300"/>
          <p14:tracePt t="180076" x="9480550" y="5175250"/>
          <p14:tracePt t="180080" x="9493250" y="5111750"/>
          <p14:tracePt t="180097" x="9518650" y="5067300"/>
          <p14:tracePt t="180110" x="9518650" y="5048250"/>
          <p14:tracePt t="180182" x="9512300" y="5048250"/>
          <p14:tracePt t="180191" x="9499600" y="5048250"/>
          <p14:tracePt t="180448" x="9486900" y="5048250"/>
          <p14:tracePt t="180455" x="9455150" y="5048250"/>
          <p14:tracePt t="180463" x="9391650" y="5048250"/>
          <p14:tracePt t="180471" x="9315450" y="5048250"/>
          <p14:tracePt t="180488" x="9188450" y="5029200"/>
          <p14:tracePt t="180505" x="9055100" y="5010150"/>
          <p14:tracePt t="180521" x="8902700" y="4984750"/>
          <p14:tracePt t="180538" x="8763000" y="4965700"/>
          <p14:tracePt t="180555" x="8661400" y="4965700"/>
          <p14:tracePt t="180572" x="8534400" y="4965700"/>
          <p14:tracePt t="180578" x="8458200" y="4965700"/>
          <p14:tracePt t="180588" x="8407400" y="4965700"/>
          <p14:tracePt t="180605" x="8280400" y="4997450"/>
          <p14:tracePt t="180608" x="8248650" y="5016500"/>
          <p14:tracePt t="180622" x="8204200" y="5035550"/>
          <p14:tracePt t="180712" x="8197850" y="5035550"/>
          <p14:tracePt t="180720" x="8185150" y="5035550"/>
          <p14:tracePt t="180728" x="8172450" y="5035550"/>
          <p14:tracePt t="180738" x="8159750" y="5022850"/>
          <p14:tracePt t="180755" x="8115300" y="5003800"/>
          <p14:tracePt t="180772" x="8108950" y="4997450"/>
          <p14:tracePt t="180788" x="8102600" y="4991100"/>
          <p14:tracePt t="180888" x="8108950" y="4991100"/>
          <p14:tracePt t="180896" x="8115300" y="4991100"/>
          <p14:tracePt t="180905" x="8121650" y="4997450"/>
          <p14:tracePt t="180922" x="8121650" y="5003800"/>
          <p14:tracePt t="181512" x="8128000" y="5003800"/>
          <p14:tracePt t="181519" x="8147050" y="5003800"/>
          <p14:tracePt t="181527" x="8216900" y="5003800"/>
          <p14:tracePt t="181535" x="8280400" y="5003800"/>
          <p14:tracePt t="181552" x="8337550" y="4997450"/>
          <p14:tracePt t="181569" x="8356600" y="4991100"/>
          <p14:tracePt t="181586" x="8375650" y="4984750"/>
          <p14:tracePt t="181603" x="8375650" y="4978400"/>
          <p14:tracePt t="181705" x="8382000" y="4978400"/>
          <p14:tracePt t="181711" x="8394700" y="4978400"/>
          <p14:tracePt t="184810" x="8394700" y="4984750"/>
          <p14:tracePt t="184827" x="8413750" y="4984750"/>
          <p14:tracePt t="184843" x="8420100" y="4984750"/>
          <p14:tracePt t="184850" x="8432800" y="4984750"/>
          <p14:tracePt t="184859" x="8439150" y="4984750"/>
          <p14:tracePt t="184873" x="8445500" y="4984750"/>
          <p14:tracePt t="184885" x="8451850" y="4984750"/>
          <p14:tracePt t="184902" x="8464550" y="4984750"/>
          <p14:tracePt t="184907" x="8470900" y="4984750"/>
          <p14:tracePt t="184919" x="8483600" y="4984750"/>
          <p14:tracePt t="184936" x="8489950" y="4984750"/>
          <p14:tracePt t="184952" x="8509000" y="4984750"/>
          <p14:tracePt t="185009" x="8515350" y="4984750"/>
          <p14:tracePt t="185017" x="8528050" y="4984750"/>
          <p14:tracePt t="185032" x="8534400" y="4984750"/>
          <p14:tracePt t="185041" x="8553450" y="4984750"/>
          <p14:tracePt t="185052" x="8559800" y="4984750"/>
          <p14:tracePt t="185069" x="8591550" y="4984750"/>
          <p14:tracePt t="185085" x="8648700" y="4984750"/>
          <p14:tracePt t="185091" x="8686800" y="4991100"/>
          <p14:tracePt t="185102" x="8718550" y="4991100"/>
          <p14:tracePt t="185119" x="8794750" y="5003800"/>
          <p14:tracePt t="185136" x="8845550" y="5016500"/>
          <p14:tracePt t="185138" x="8851900" y="5016500"/>
          <p14:tracePt t="185152" x="8870950" y="5016500"/>
          <p14:tracePt t="185169" x="8877300" y="5016500"/>
          <p14:tracePt t="185249" x="8883650" y="5016500"/>
          <p14:tracePt t="185257" x="8890000" y="5016500"/>
          <p14:tracePt t="185274" x="8890000" y="5022850"/>
          <p14:tracePt t="185290" x="8896350" y="5022850"/>
          <p14:tracePt t="185297" x="8902700" y="5029200"/>
          <p14:tracePt t="185309" x="8909050" y="5029200"/>
          <p14:tracePt t="185330" x="8921750" y="5035550"/>
          <p14:tracePt t="185355" x="8928100" y="5041900"/>
          <p14:tracePt t="185370" x="8940800" y="5048250"/>
          <p14:tracePt t="185380" x="8947150" y="5048250"/>
          <p14:tracePt t="185385" x="8972550" y="5054600"/>
          <p14:tracePt t="185402" x="9004300" y="5060950"/>
          <p14:tracePt t="185419" x="9074150" y="5067300"/>
          <p14:tracePt t="185435" x="9175750" y="5080000"/>
          <p14:tracePt t="185452" x="9290050" y="5092700"/>
          <p14:tracePt t="185469" x="9398000" y="5092700"/>
          <p14:tracePt t="185486" x="9474200" y="5092700"/>
          <p14:tracePt t="185503" x="9505950" y="5092700"/>
          <p14:tracePt t="185691" x="9512300" y="5092700"/>
          <p14:tracePt t="185745" x="9499600" y="5111750"/>
          <p14:tracePt t="185754" x="9455150" y="5143500"/>
          <p14:tracePt t="185761" x="9378950" y="5149850"/>
          <p14:tracePt t="185771" x="9302750" y="5149850"/>
          <p14:tracePt t="186155" x="9309100" y="5162550"/>
          <p14:tracePt t="186202" x="9302750" y="5168900"/>
          <p14:tracePt t="186212" x="9290050" y="5175250"/>
          <p14:tracePt t="186219" x="9264650" y="5187950"/>
          <p14:tracePt t="186225" x="9258300" y="5187950"/>
          <p14:tracePt t="186242" x="9251950" y="5187950"/>
          <p14:tracePt t="186259" x="9245600" y="5194300"/>
          <p14:tracePt t="186289" x="9245600" y="5200650"/>
          <p14:tracePt t="186315" x="9251950" y="5200650"/>
          <p14:tracePt t="186321" x="9264650" y="5207000"/>
          <p14:tracePt t="186330" x="9271000" y="5207000"/>
          <p14:tracePt t="186342" x="9290050" y="5207000"/>
          <p14:tracePt t="186359" x="9334500" y="5207000"/>
          <p14:tracePt t="186364" x="9366250" y="5207000"/>
          <p14:tracePt t="186375" x="9404350" y="5207000"/>
          <p14:tracePt t="186394" x="9575800" y="5207000"/>
          <p14:tracePt t="186409" x="9709150" y="5187950"/>
          <p14:tracePt t="186426" x="9823450" y="5149850"/>
          <p14:tracePt t="186442" x="9931400" y="5105400"/>
          <p14:tracePt t="186459" x="10026650" y="5067300"/>
          <p14:tracePt t="186476" x="10090150" y="5048250"/>
          <p14:tracePt t="186492" x="10147300" y="5035550"/>
          <p14:tracePt t="186509" x="10198100" y="5029200"/>
          <p14:tracePt t="186526" x="10236200" y="5022850"/>
          <p14:tracePt t="186542" x="10280650" y="5022850"/>
          <p14:tracePt t="186559" x="10287000" y="5022850"/>
          <p14:tracePt t="186576" x="10293350" y="5022850"/>
          <p14:tracePt t="186592" x="10299700" y="5022850"/>
          <p14:tracePt t="187261" x="10306050" y="5022850"/>
          <p14:tracePt t="187267" x="10363200" y="5022850"/>
          <p14:tracePt t="187277" x="10407650" y="5022850"/>
          <p14:tracePt t="187299" x="10534650" y="5054600"/>
          <p14:tracePt t="187316" x="10585450" y="5086350"/>
          <p14:tracePt t="187332" x="10629900" y="5111750"/>
          <p14:tracePt t="187349" x="10674350" y="5137150"/>
          <p14:tracePt t="187366" x="10687050" y="5149850"/>
          <p14:tracePt t="188266" x="10674350" y="5149850"/>
          <p14:tracePt t="188274" x="10655300" y="5149850"/>
          <p14:tracePt t="188282" x="10642600" y="5130800"/>
          <p14:tracePt t="188299" x="10623550" y="5099050"/>
          <p14:tracePt t="188316" x="10604500" y="5003800"/>
          <p14:tracePt t="188333" x="10572750" y="4889500"/>
          <p14:tracePt t="188349" x="10496550" y="4737100"/>
          <p14:tracePt t="188366" x="10407650" y="4546600"/>
          <p14:tracePt t="188382" x="10293350" y="4381500"/>
          <p14:tracePt t="188399" x="10153650" y="4191000"/>
          <p14:tracePt t="188416" x="10039350" y="4051300"/>
          <p14:tracePt t="188432" x="10001250" y="4000500"/>
          <p14:tracePt t="188435" x="9975850" y="3968750"/>
          <p14:tracePt t="188453" x="9969500" y="3968750"/>
          <p14:tracePt t="188466" x="9956800" y="3968750"/>
          <p14:tracePt t="188482" x="9937750" y="3994150"/>
          <p14:tracePt t="188499" x="9842500" y="4133850"/>
          <p14:tracePt t="188516" x="9759950" y="4191000"/>
          <p14:tracePt t="188533" x="9753600" y="4191000"/>
          <p14:tracePt t="188834" x="9747250" y="4191000"/>
          <p14:tracePt t="188851" x="9740900" y="4191000"/>
          <p14:tracePt t="188860" x="9734550" y="4184650"/>
          <p14:tracePt t="188931" x="9747250" y="4184650"/>
          <p14:tracePt t="188939" x="9753600" y="4184650"/>
          <p14:tracePt t="188948" x="9759950" y="4184650"/>
          <p14:tracePt t="188958" x="9772650" y="4184650"/>
          <p14:tracePt t="188975" x="9785350" y="4178300"/>
          <p14:tracePt t="189819" x="9798050" y="4178300"/>
          <p14:tracePt t="189828" x="9810750" y="4178300"/>
          <p14:tracePt t="189844" x="9817100" y="4184650"/>
          <p14:tracePt t="189851" x="9829800" y="4210050"/>
          <p14:tracePt t="189867" x="9829800" y="4222750"/>
          <p14:tracePt t="189876" x="9836150" y="4235450"/>
          <p14:tracePt t="189893" x="9842500" y="4248150"/>
          <p14:tracePt t="189909" x="9848850" y="4254500"/>
          <p14:tracePt t="189926" x="9855200" y="4260850"/>
          <p14:tracePt t="189942" x="9861550" y="4267200"/>
          <p14:tracePt t="189959" x="9867900" y="4273550"/>
          <p14:tracePt t="189976" x="9874250" y="4273550"/>
          <p14:tracePt t="189992" x="9899650" y="4279900"/>
          <p14:tracePt t="190276" x="9899650" y="4254500"/>
          <p14:tracePt t="190284" x="9867900" y="4197350"/>
          <p14:tracePt t="190291" x="9817100" y="4127500"/>
          <p14:tracePt t="190301" x="9791700" y="4102100"/>
          <p14:tracePt t="190318" x="9785350" y="4089400"/>
          <p14:tracePt t="190340" x="9779000" y="4114800"/>
          <p14:tracePt t="190351" x="9779000" y="4159250"/>
          <p14:tracePt t="190368" x="9779000" y="4298950"/>
          <p14:tracePt t="190384" x="9779000" y="4425950"/>
          <p14:tracePt t="190402" x="9779000" y="4559300"/>
          <p14:tracePt t="190406" x="9779000" y="4635500"/>
          <p14:tracePt t="190418" x="9779000" y="4711700"/>
          <p14:tracePt t="190434" x="9779000" y="4845050"/>
          <p14:tracePt t="190436" x="9779000" y="4908550"/>
          <p14:tracePt t="190451" x="9779000" y="5016500"/>
          <p14:tracePt t="190468" x="9823450" y="5111750"/>
          <p14:tracePt t="190485" x="9855200" y="5149850"/>
          <p14:tracePt t="190501" x="9867900" y="5156200"/>
          <p14:tracePt t="190518" x="9886950" y="5156200"/>
          <p14:tracePt t="190535" x="9893300" y="5156200"/>
          <p14:tracePt t="190556" x="9893300" y="5149850"/>
          <p14:tracePt t="190568" x="9893300" y="5143500"/>
          <p14:tracePt t="190585" x="9893300" y="5111750"/>
          <p14:tracePt t="190601" x="9893300" y="5099050"/>
          <p14:tracePt t="190854" x="9893300" y="5092700"/>
          <p14:tracePt t="190908" x="9893300" y="5118100"/>
          <p14:tracePt t="190917" x="9880600" y="5175250"/>
          <p14:tracePt t="190929" x="9861550" y="5207000"/>
          <p14:tracePt t="190946" x="9810750" y="5340350"/>
          <p14:tracePt t="190952" x="9779000" y="5397500"/>
          <p14:tracePt t="190964" x="9753600" y="5454650"/>
          <p14:tracePt t="190966" x="9734550" y="5505450"/>
          <p14:tracePt t="190979" x="9709150" y="5562600"/>
          <p14:tracePt t="190996" x="9690100" y="5607050"/>
          <p14:tracePt t="191012" x="9652000" y="5645150"/>
          <p14:tracePt t="191029" x="9582150" y="5695950"/>
          <p14:tracePt t="191045" x="9499600" y="5734050"/>
          <p14:tracePt t="191062" x="9391650" y="5746750"/>
          <p14:tracePt t="191079" x="9271000" y="5772150"/>
          <p14:tracePt t="191095" x="9099550" y="5778500"/>
          <p14:tracePt t="191101" x="8997950" y="5784850"/>
          <p14:tracePt t="191112" x="8858250" y="5816600"/>
          <p14:tracePt t="191129" x="8528050" y="5873750"/>
          <p14:tracePt t="191133" x="8331200" y="5930900"/>
          <p14:tracePt t="191146" x="8185150" y="5962650"/>
          <p14:tracePt t="191163" x="7956550" y="6032500"/>
          <p14:tracePt t="191179" x="7905750" y="6051550"/>
          <p14:tracePt t="191196" x="7899400" y="6051550"/>
          <p14:tracePt t="191213" x="7880350" y="6051550"/>
          <p14:tracePt t="191229" x="7854950" y="6051550"/>
          <p14:tracePt t="191246" x="7804150" y="6051550"/>
          <p14:tracePt t="191263" x="7759700" y="6051550"/>
          <p14:tracePt t="191279" x="7702550" y="6038850"/>
          <p14:tracePt t="191296" x="7620000" y="6007100"/>
          <p14:tracePt t="191312" x="7518400" y="5969000"/>
          <p14:tracePt t="191329" x="7435850" y="5930900"/>
          <p14:tracePt t="191346" x="7321550" y="5886450"/>
          <p14:tracePt t="191363" x="7232650" y="5861050"/>
          <p14:tracePt t="191367" x="7181850" y="5848350"/>
          <p14:tracePt t="191379" x="7169150" y="5835650"/>
          <p14:tracePt t="191428" x="7169150" y="5829300"/>
          <p14:tracePt t="191461" x="7169150" y="5816600"/>
          <p14:tracePt t="191468" x="7169150" y="5810250"/>
          <p14:tracePt t="191485" x="7169150" y="5803900"/>
          <p14:tracePt t="191496" x="7169150" y="5791200"/>
          <p14:tracePt t="191513" x="7175500" y="5784850"/>
          <p14:tracePt t="191529" x="7188200" y="5778500"/>
          <p14:tracePt t="191536" x="7194550" y="5765800"/>
          <p14:tracePt t="191546" x="7213600" y="5753100"/>
          <p14:tracePt t="191564" x="7283450" y="5695950"/>
          <p14:tracePt t="191579" x="7334250" y="5645150"/>
          <p14:tracePt t="191596" x="7359650" y="5613400"/>
          <p14:tracePt t="191613" x="7359650" y="5600700"/>
          <p14:tracePt t="191630" x="7359650" y="5594350"/>
          <p14:tracePt t="191646" x="7359650" y="5581650"/>
          <p14:tracePt t="191663" x="7353300" y="5575300"/>
          <p14:tracePt t="191680" x="7327900" y="5556250"/>
          <p14:tracePt t="191696" x="7296150" y="5543550"/>
          <p14:tracePt t="191713" x="7270750" y="5537200"/>
          <p14:tracePt t="191718" x="7251700" y="5537200"/>
          <p14:tracePt t="191730" x="7245350" y="5537200"/>
          <p14:tracePt t="191747" x="7213600" y="5524500"/>
          <p14:tracePt t="191763" x="7200900" y="5524500"/>
          <p14:tracePt t="191764" x="7194550" y="5524500"/>
          <p14:tracePt t="191877" x="7207250" y="5530850"/>
          <p14:tracePt t="191885" x="7219950" y="5549900"/>
          <p14:tracePt t="191896" x="7226300" y="5549900"/>
          <p14:tracePt t="191919" x="7251700" y="5568950"/>
          <p14:tracePt t="191930" x="7264400" y="5575300"/>
          <p14:tracePt t="191964" x="7270750" y="5575300"/>
          <p14:tracePt t="192092" x="7277100" y="5581650"/>
          <p14:tracePt t="192108" x="7283450" y="5581650"/>
          <p14:tracePt t="192124" x="7289800" y="5588000"/>
          <p14:tracePt t="192510" x="7296150" y="5588000"/>
          <p14:tracePt t="192535" x="7302500" y="5594350"/>
          <p14:tracePt t="192741" x="7308850" y="5594350"/>
          <p14:tracePt t="192805" x="7315200" y="5594350"/>
          <p14:tracePt t="192828" x="7321550" y="5594350"/>
          <p14:tracePt t="192838" x="7334250" y="5594350"/>
          <p14:tracePt t="192845" x="7340600" y="5594350"/>
          <p14:tracePt t="192855" x="7346950" y="5594350"/>
          <p14:tracePt t="192865" x="7359650" y="5594350"/>
          <p14:tracePt t="192882" x="7366000" y="5594350"/>
          <p14:tracePt t="192899" x="7378700" y="5594350"/>
          <p14:tracePt t="192903" x="7385050" y="5594350"/>
          <p14:tracePt t="192917" x="7391400" y="5594350"/>
          <p14:tracePt t="192932" x="7442200" y="5594350"/>
          <p14:tracePt t="192949" x="7493000" y="5594350"/>
          <p14:tracePt t="192965" x="7524750" y="5594350"/>
          <p14:tracePt t="192982" x="7581900" y="5594350"/>
          <p14:tracePt t="192999" x="7632700" y="5594350"/>
          <p14:tracePt t="193015" x="7670800" y="5594350"/>
          <p14:tracePt t="193032" x="7696200" y="5594350"/>
          <p14:tracePt t="193049" x="7708900" y="5594350"/>
          <p14:tracePt t="193066" x="7721600" y="5594350"/>
          <p14:tracePt t="193070" x="7727950" y="5594350"/>
          <p14:tracePt t="193087" x="7747000" y="5594350"/>
          <p14:tracePt t="193099" x="7759700" y="5588000"/>
          <p14:tracePt t="193116" x="7785100" y="5588000"/>
          <p14:tracePt t="193119" x="7804150" y="5575300"/>
          <p14:tracePt t="193132" x="7823200" y="5568950"/>
          <p14:tracePt t="193149" x="7842250" y="5568950"/>
          <p14:tracePt t="193166" x="7861300" y="5568950"/>
          <p14:tracePt t="193182" x="7880350" y="5562600"/>
          <p14:tracePt t="193199" x="7893050" y="5562600"/>
          <p14:tracePt t="193215" x="7905750" y="5562600"/>
          <p14:tracePt t="193244" x="7912100" y="5562600"/>
          <p14:tracePt t="193260" x="7918450" y="5562600"/>
          <p14:tracePt t="193276" x="7924800" y="5562600"/>
          <p14:tracePt t="193287" x="7931150" y="5556250"/>
          <p14:tracePt t="193299" x="7937500" y="5549900"/>
          <p14:tracePt t="193325" x="7943850" y="5549900"/>
          <p14:tracePt t="193340" x="7950200" y="5549900"/>
          <p14:tracePt t="193356" x="7956550" y="5549900"/>
          <p14:tracePt t="193367" x="7962900" y="5549900"/>
          <p14:tracePt t="193382" x="7981950" y="5549900"/>
          <p14:tracePt t="193399" x="8007350" y="5549900"/>
          <p14:tracePt t="193416" x="8032750" y="5549900"/>
          <p14:tracePt t="193432" x="8058150" y="5549900"/>
          <p14:tracePt t="193449" x="8089900" y="5549900"/>
          <p14:tracePt t="193466" x="8128000" y="5549900"/>
          <p14:tracePt t="193482" x="8153400" y="5549900"/>
          <p14:tracePt t="193485" x="8172450" y="5543550"/>
          <p14:tracePt t="193500" x="8178800" y="5543550"/>
          <p14:tracePt t="193517" x="8229600" y="5543550"/>
          <p14:tracePt t="193533" x="8261350" y="5543550"/>
          <p14:tracePt t="193549" x="8280400" y="5543550"/>
          <p14:tracePt t="193566" x="8293100" y="5543550"/>
          <p14:tracePt t="193583" x="8299450" y="5543550"/>
          <p14:tracePt t="193607" x="8305800" y="5543550"/>
          <p14:tracePt t="193630" x="8312150" y="5543550"/>
          <p14:tracePt t="193645" x="8324850" y="5543550"/>
          <p14:tracePt t="193660" x="8331200" y="5543550"/>
          <p14:tracePt t="193671" x="8337550" y="5543550"/>
          <p14:tracePt t="193686" x="8343900" y="5543550"/>
          <p14:tracePt t="193726" x="8350250" y="5543550"/>
          <p14:tracePt t="193741" x="8356600" y="5543550"/>
          <p14:tracePt t="193756" x="8369300" y="5543550"/>
          <p14:tracePt t="193765" x="8388350" y="5543550"/>
          <p14:tracePt t="193773" x="8394700" y="5543550"/>
          <p14:tracePt t="193782" x="8407400" y="5543550"/>
          <p14:tracePt t="193799" x="8439150" y="5543550"/>
          <p14:tracePt t="193816" x="8464550" y="5543550"/>
          <p14:tracePt t="193833" x="8483600" y="5543550"/>
          <p14:tracePt t="193920" x="8489950" y="5543550"/>
          <p14:tracePt t="193990" x="8502650" y="5543550"/>
          <p14:tracePt t="194007" x="8509000" y="5543550"/>
          <p14:tracePt t="194014" x="8528050" y="5543550"/>
          <p14:tracePt t="194025" x="8553450" y="5543550"/>
          <p14:tracePt t="194033" x="8591550" y="5543550"/>
          <p14:tracePt t="194050" x="8718550" y="5543550"/>
          <p14:tracePt t="194066" x="8877300" y="5543550"/>
          <p14:tracePt t="194083" x="9004300" y="5543550"/>
          <p14:tracePt t="194089" x="9029700" y="5543550"/>
          <p14:tracePt t="194099" x="9042400" y="5543550"/>
          <p14:tracePt t="194165" x="9036050" y="5543550"/>
          <p14:tracePt t="194173" x="9036050" y="5549900"/>
          <p14:tracePt t="194509" x="9042400" y="5549900"/>
          <p14:tracePt t="194742" x="9048750" y="5549900"/>
          <p14:tracePt t="196910" x="9074150" y="5549900"/>
          <p14:tracePt t="196918" x="9099550" y="5549900"/>
          <p14:tracePt t="196926" x="9124950" y="5556250"/>
          <p14:tracePt t="196935" x="9131300" y="5562600"/>
          <p14:tracePt t="196951" x="9163050" y="5575300"/>
          <p14:tracePt t="196968" x="9182100" y="5575300"/>
          <p14:tracePt t="196985" x="9226550" y="5588000"/>
          <p14:tracePt t="197001" x="9277350" y="5607050"/>
          <p14:tracePt t="197018" x="9334500" y="5613400"/>
          <p14:tracePt t="197035" x="9448800" y="5613400"/>
          <p14:tracePt t="197051" x="9601200" y="5626100"/>
          <p14:tracePt t="197068" x="9779000" y="5626100"/>
          <p14:tracePt t="197074" x="9861550" y="5626100"/>
          <p14:tracePt t="197087" x="9937750" y="5626100"/>
          <p14:tracePt t="197092" x="10001250" y="5626100"/>
          <p14:tracePt t="197101" x="10064750" y="5626100"/>
          <p14:tracePt t="197118" x="10179050" y="5626100"/>
          <p14:tracePt t="197135" x="10191750" y="5626100"/>
          <p14:tracePt t="197152" x="10198100" y="5626100"/>
          <p14:tracePt t="197230" x="10204450" y="5626100"/>
          <p14:tracePt t="197254" x="10223500" y="5626100"/>
          <p14:tracePt t="197262" x="10229850" y="5626100"/>
          <p14:tracePt t="197272" x="10261600" y="5626100"/>
          <p14:tracePt t="197285" x="10299700" y="5626100"/>
          <p14:tracePt t="197302" x="10401300" y="5626100"/>
          <p14:tracePt t="197305" x="10464800" y="5626100"/>
          <p14:tracePt t="197318" x="10604500" y="5626100"/>
          <p14:tracePt t="197335" x="10731500" y="5626100"/>
          <p14:tracePt t="197352" x="10871200" y="5626100"/>
          <p14:tracePt t="197369" x="10998200" y="5626100"/>
          <p14:tracePt t="197385" x="11074400" y="5626100"/>
          <p14:tracePt t="197402" x="11099800" y="5626100"/>
          <p14:tracePt t="197418" x="11118850" y="5626100"/>
          <p14:tracePt t="197456" x="11118850" y="5632450"/>
          <p14:tracePt t="197463" x="11125200" y="5638800"/>
          <p14:tracePt t="197552" x="11118850" y="5638800"/>
          <p14:tracePt t="197560" x="11112500" y="5638800"/>
          <p14:tracePt t="197569" x="11099800" y="5638800"/>
          <p14:tracePt t="197585" x="11074400" y="5638800"/>
          <p14:tracePt t="197602" x="11042650" y="5638800"/>
          <p14:tracePt t="197619" x="11004550" y="5638800"/>
          <p14:tracePt t="197635" x="10947400" y="5638800"/>
          <p14:tracePt t="197652" x="10883900" y="5638800"/>
          <p14:tracePt t="197659" x="10852150" y="5638800"/>
          <p14:tracePt t="197668" x="10820400" y="5638800"/>
          <p14:tracePt t="197686" x="10763250" y="5638800"/>
          <p14:tracePt t="197690" x="10750550" y="5638800"/>
          <p14:tracePt t="197704" x="10725150" y="5638800"/>
          <p14:tracePt t="197719" x="10712450" y="5638800"/>
          <p14:tracePt t="197822" x="10706100" y="5638800"/>
          <p14:tracePt t="197830" x="10699750" y="5638800"/>
          <p14:tracePt t="197840" x="10693400" y="5638800"/>
          <p14:tracePt t="197852" x="10680700" y="5638800"/>
          <p14:tracePt t="197869" x="10655300" y="5638800"/>
          <p14:tracePt t="197872" x="10629900" y="5638800"/>
          <p14:tracePt t="197886" x="10598150" y="5638800"/>
          <p14:tracePt t="197902" x="10477500" y="5638800"/>
          <p14:tracePt t="197919" x="10433050" y="5638800"/>
          <p14:tracePt t="197935" x="10420350" y="5638800"/>
          <p14:tracePt t="198081" x="10426700" y="5638800"/>
          <p14:tracePt t="198089" x="10445750" y="5638800"/>
          <p14:tracePt t="198096" x="10464800" y="5638800"/>
          <p14:tracePt t="198104" x="10496550" y="5638800"/>
          <p14:tracePt t="198119" x="10534650" y="5657850"/>
          <p14:tracePt t="198136" x="10547350" y="5683250"/>
          <p14:tracePt t="198152" x="10547350" y="5734050"/>
          <p14:tracePt t="198169" x="10547350" y="5759450"/>
          <p14:tracePt t="198471" x="10534650" y="5759450"/>
          <p14:tracePt t="198480" x="10515600" y="5759450"/>
          <p14:tracePt t="198488" x="10521950" y="5759450"/>
          <p14:tracePt t="198496" x="10528300" y="5753100"/>
          <p14:tracePt t="198512" x="10515600" y="5746750"/>
          <p14:tracePt t="198528" x="10534650" y="5721350"/>
          <p14:tracePt t="198552" x="10547350" y="5734050"/>
          <p14:tracePt t="198562" x="10566400" y="5759450"/>
          <p14:tracePt t="198618" x="10579100" y="5765800"/>
          <p14:tracePt t="198623" x="10585450" y="5765800"/>
          <p14:tracePt t="198634" x="10591800" y="5765800"/>
          <p14:tracePt t="198671" x="10598150" y="5765800"/>
          <p14:tracePt t="198680" x="10604500" y="5765800"/>
          <p14:tracePt t="198703" x="10610850" y="5759450"/>
          <p14:tracePt t="198719" x="10617200" y="5753100"/>
          <p14:tracePt t="198727" x="10629900" y="5746750"/>
          <p14:tracePt t="198735" x="10636250" y="5746750"/>
          <p14:tracePt t="198745" x="10655300" y="5746750"/>
          <p14:tracePt t="198762" x="10687050" y="5740400"/>
          <p14:tracePt t="198778" x="10712450" y="5740400"/>
          <p14:tracePt t="198795" x="10725150" y="5740400"/>
          <p14:tracePt t="198812" x="10737850" y="5740400"/>
          <p14:tracePt t="198833" x="10750550" y="5740400"/>
          <p14:tracePt t="198845" x="10756900" y="5740400"/>
          <p14:tracePt t="198895" x="10763250" y="5740400"/>
          <p14:tracePt t="198911" x="10775950" y="5740400"/>
          <p14:tracePt t="198919" x="10782300" y="5734050"/>
          <p14:tracePt t="198929" x="10801350" y="5734050"/>
          <p14:tracePt t="198946" x="10864850" y="5734050"/>
          <p14:tracePt t="198962" x="10979150" y="5778500"/>
          <p14:tracePt t="198979" x="11131550" y="5835650"/>
          <p14:tracePt t="198996" x="11353800" y="5880100"/>
          <p14:tracePt t="199012" x="11576050" y="5918200"/>
          <p14:tracePt t="199327" x="11582400" y="5918200"/>
          <p14:tracePt t="199336" x="11588750" y="5886450"/>
          <p14:tracePt t="199343" x="11614150" y="5842000"/>
          <p14:tracePt t="199356" x="11626850" y="5816600"/>
          <p14:tracePt t="199368" x="11658600" y="5778500"/>
          <p14:tracePt t="199384" x="11671300" y="5746750"/>
          <p14:tracePt t="199401" x="11690350" y="5721350"/>
          <p14:tracePt t="199418" x="11703050" y="5702300"/>
          <p14:tracePt t="199434" x="11728450" y="5689600"/>
          <p14:tracePt t="199451" x="11734800" y="5683250"/>
          <p14:tracePt t="199467" x="11741150" y="5670550"/>
          <p14:tracePt t="199484" x="11753850" y="5651500"/>
          <p14:tracePt t="199501" x="11760200" y="5638800"/>
          <p14:tracePt t="199521" x="11760200" y="5632450"/>
          <p14:tracePt t="199537" x="11760200" y="5619750"/>
          <p14:tracePt t="199575" x="11760200" y="5613400"/>
          <p14:tracePt t="199583" x="11760200" y="5607050"/>
          <p14:tracePt t="199599" x="11760200" y="5600700"/>
          <p14:tracePt t="199615" x="11760200" y="5594350"/>
          <p14:tracePt t="199631" x="11760200" y="5588000"/>
          <p14:tracePt t="199922" x="11760200" y="5568950"/>
          <p14:tracePt t="199931" x="11747500" y="5543550"/>
          <p14:tracePt t="199939" x="11715750" y="5505450"/>
          <p14:tracePt t="199947" x="11690350" y="5480050"/>
          <p14:tracePt t="199964" x="11614150" y="5441950"/>
          <p14:tracePt t="199970" x="11563350" y="5422900"/>
          <p14:tracePt t="199981" x="11487150" y="5416550"/>
          <p14:tracePt t="199997" x="11315700" y="5410200"/>
          <p14:tracePt t="200001" x="11296650" y="5410200"/>
          <p14:tracePt t="200240" x="11290300" y="5422900"/>
          <p14:tracePt t="200247" x="11277600" y="5448300"/>
          <p14:tracePt t="200255" x="11239500" y="5448300"/>
          <p14:tracePt t="200264" x="11226800" y="5448300"/>
          <p14:tracePt t="200319" x="11245850" y="5441950"/>
          <p14:tracePt t="200328" x="11252200" y="5422900"/>
          <p14:tracePt t="200336" x="11258550" y="5416550"/>
          <p14:tracePt t="200347" x="11277600" y="5391150"/>
          <p14:tracePt t="200364" x="11290300" y="5346700"/>
          <p14:tracePt t="200381" x="11303000" y="5295900"/>
          <p14:tracePt t="200397" x="11303000" y="5251450"/>
          <p14:tracePt t="200404" x="11303000" y="5232400"/>
          <p14:tracePt t="200414" x="11303000" y="5207000"/>
          <p14:tracePt t="200432" x="11303000" y="5149850"/>
          <p14:tracePt t="200448" x="11290300" y="5111750"/>
          <p14:tracePt t="200465" x="11239500" y="5035550"/>
          <p14:tracePt t="200481" x="11176000" y="4965700"/>
          <p14:tracePt t="200498" x="11144250" y="4921250"/>
          <p14:tracePt t="200517" x="11118850" y="4883150"/>
          <p14:tracePt t="200531" x="11093450" y="4845050"/>
          <p14:tracePt t="200548" x="11061700" y="4787900"/>
          <p14:tracePt t="200564" x="11042650" y="4749800"/>
          <p14:tracePt t="200581" x="11029950" y="4730750"/>
          <p14:tracePt t="200598" x="11010900" y="4711700"/>
          <p14:tracePt t="200603" x="10991850" y="4692650"/>
          <p14:tracePt t="200614" x="10979150" y="4686300"/>
          <p14:tracePt t="200632" x="10928350" y="4660900"/>
          <p14:tracePt t="200635" x="10915650" y="4660900"/>
          <p14:tracePt t="200647" x="10883900" y="4648200"/>
          <p14:tracePt t="200665" x="10864850" y="4641850"/>
          <p14:tracePt t="200681" x="10826750" y="4629150"/>
          <p14:tracePt t="200698" x="10782300" y="4616450"/>
          <p14:tracePt t="200714" x="10744200" y="4603750"/>
          <p14:tracePt t="200731" x="10668000" y="4572000"/>
          <p14:tracePt t="200748" x="10623550" y="4552950"/>
          <p14:tracePt t="200764" x="10591800" y="4508500"/>
          <p14:tracePt t="200781" x="10515600" y="4337050"/>
          <p14:tracePt t="200797" x="10299700" y="3975100"/>
          <p14:tracePt t="200815" x="10013950" y="3543300"/>
          <p14:tracePt t="200818" x="9886950" y="3365500"/>
          <p14:tracePt t="200832" x="9690100" y="3098800"/>
          <p14:tracePt t="200848" x="9588500" y="2984500"/>
          <p14:tracePt t="200865" x="9531350" y="2940050"/>
          <p14:tracePt t="200881" x="9518650" y="2940050"/>
          <p14:tracePt t="200898" x="9499600" y="2940050"/>
          <p14:tracePt t="200915" x="9493250" y="2940050"/>
          <p14:tracePt t="200931" x="9486900" y="2952750"/>
          <p14:tracePt t="200948" x="9486900" y="2978150"/>
          <p14:tracePt t="200965" x="9486900" y="2997200"/>
          <p14:tracePt t="200981" x="9486900" y="3016250"/>
          <p14:tracePt t="200998" x="9486900" y="3041650"/>
          <p14:tracePt t="201015" x="9493250" y="3048000"/>
          <p14:tracePt t="201031" x="9493250" y="3054350"/>
          <p14:tracePt t="201049" x="9493250" y="3060700"/>
          <p14:tracePt t="201065" x="9499600" y="3086100"/>
          <p14:tracePt t="201082" x="9499600" y="3117850"/>
          <p14:tracePt t="201098" x="9499600" y="3162300"/>
          <p14:tracePt t="201115" x="9499600" y="3200400"/>
          <p14:tracePt t="201131" x="9505950" y="3238500"/>
          <p14:tracePt t="201148" x="9525000" y="3270250"/>
          <p14:tracePt t="201165" x="9537700" y="3302000"/>
          <p14:tracePt t="201181" x="9544050" y="3302000"/>
          <p14:tracePt t="201232" x="9544050" y="3295650"/>
          <p14:tracePt t="201240" x="9537700" y="3282950"/>
          <p14:tracePt t="201248" x="9537700" y="3276600"/>
          <p14:tracePt t="201265" x="9525000" y="3263900"/>
          <p14:tracePt t="202074" x="9531350" y="3263900"/>
          <p14:tracePt t="202082" x="9537700" y="3282950"/>
          <p14:tracePt t="202094" x="9537700" y="3314700"/>
          <p14:tracePt t="202099" x="9556750" y="3352800"/>
          <p14:tracePt t="202115" x="9563100" y="3403600"/>
          <p14:tracePt t="202132" x="9569450" y="3460750"/>
          <p14:tracePt t="202148" x="9575800" y="3505200"/>
          <p14:tracePt t="202165" x="9575800" y="3543300"/>
          <p14:tracePt t="202182" x="9575800" y="3556000"/>
          <p14:tracePt t="202289" x="9575800" y="3562350"/>
          <p14:tracePt t="202296" x="9569450" y="3562350"/>
          <p14:tracePt t="202305" x="9563100" y="3562350"/>
          <p14:tracePt t="202315" x="9556750" y="3562350"/>
          <p14:tracePt t="202332" x="9537700" y="3562350"/>
          <p14:tracePt t="202349" x="9512300" y="3562350"/>
          <p14:tracePt t="202365" x="9474200" y="3575050"/>
          <p14:tracePt t="202382" x="9429750" y="3575050"/>
          <p14:tracePt t="202387" x="9404350" y="3581400"/>
          <p14:tracePt t="202399" x="9385300" y="3581400"/>
          <p14:tracePt t="202416" x="9340850" y="3587750"/>
          <p14:tracePt t="202418" x="9328150" y="3587750"/>
          <p14:tracePt t="202433" x="9315450" y="3587750"/>
          <p14:tracePt t="202449" x="9290050" y="3568700"/>
          <p14:tracePt t="202465" x="9277350" y="3562350"/>
          <p14:tracePt t="202482" x="9264650" y="3549650"/>
          <p14:tracePt t="202499" x="9258300" y="3549650"/>
          <p14:tracePt t="202515" x="9251950" y="3549650"/>
          <p14:tracePt t="202532" x="9245600" y="3549650"/>
          <p14:tracePt t="202549" x="9239250" y="3549650"/>
          <p14:tracePt t="202565" x="9239250" y="3562350"/>
          <p14:tracePt t="202582" x="9239250" y="3575050"/>
          <p14:tracePt t="202599" x="9258300" y="3594100"/>
          <p14:tracePt t="202601" x="9264650" y="3600450"/>
          <p14:tracePt t="202616" x="9271000" y="3606800"/>
          <p14:tracePt t="202632" x="9296400" y="3619500"/>
          <p14:tracePt t="202649" x="9347200" y="3651250"/>
          <p14:tracePt t="202666" x="9366250" y="3663950"/>
          <p14:tracePt t="202682" x="9378950" y="3663950"/>
          <p14:tracePt t="202699" x="9385300" y="3663950"/>
          <p14:tracePt t="202738" x="9385300" y="3670300"/>
          <p14:tracePt t="202745" x="9385300" y="3683000"/>
          <p14:tracePt t="202754" x="9385300" y="3695700"/>
          <p14:tracePt t="202765" x="9385300" y="3708400"/>
          <p14:tracePt t="202782" x="9385300" y="3714750"/>
          <p14:tracePt t="202803" x="9398000" y="3714750"/>
          <p14:tracePt t="202969" x="9385300" y="3708400"/>
          <p14:tracePt t="202977" x="9385300" y="3689350"/>
          <p14:tracePt t="202988" x="9385300" y="3683000"/>
          <p14:tracePt t="203098" x="9378950" y="3663950"/>
          <p14:tracePt t="203108" x="9359900" y="3594100"/>
          <p14:tracePt t="203114" x="9353550" y="3530600"/>
          <p14:tracePt t="203123" x="9328150" y="3492500"/>
          <p14:tracePt t="203139" x="9283700" y="3378200"/>
          <p14:tracePt t="203155" x="9239250" y="3295650"/>
          <p14:tracePt t="203172" x="9207500" y="3263900"/>
          <p14:tracePt t="203202" x="9201150" y="3263900"/>
          <p14:tracePt t="203214" x="9194800" y="3263900"/>
          <p14:tracePt t="203228" x="9194800" y="3276600"/>
          <p14:tracePt t="203238" x="9194800" y="3289300"/>
          <p14:tracePt t="203255" x="9188450" y="3327400"/>
          <p14:tracePt t="203272" x="9182100" y="3333750"/>
          <p14:tracePt t="203642" x="9182100" y="3340100"/>
          <p14:tracePt t="203651" x="9182100" y="3346450"/>
          <p14:tracePt t="203658" x="9182100" y="3359150"/>
          <p14:tracePt t="203666" x="9182100" y="3390900"/>
          <p14:tracePt t="203683" x="9251950" y="3473450"/>
          <p14:tracePt t="203700" x="9378950" y="3543300"/>
          <p14:tracePt t="203717" x="9467850" y="3594100"/>
          <p14:tracePt t="203733" x="9480550" y="3606800"/>
          <p14:tracePt t="203750" x="9486900" y="3594100"/>
          <p14:tracePt t="203755" x="9480550" y="3575050"/>
          <p14:tracePt t="203767" x="9474200" y="3562350"/>
          <p14:tracePt t="203783" x="9474200" y="3536950"/>
          <p14:tracePt t="203788" x="9474200" y="3524250"/>
          <p14:tracePt t="203800" x="9474200" y="3511550"/>
          <p14:tracePt t="203817" x="9486900" y="3479800"/>
          <p14:tracePt t="203834" x="9486900" y="3448050"/>
          <p14:tracePt t="203851" x="9486900" y="3416300"/>
          <p14:tracePt t="203867" x="9486900" y="3365500"/>
          <p14:tracePt t="203884" x="9486900" y="3333750"/>
          <p14:tracePt t="203903" x="9480550" y="3289300"/>
          <p14:tracePt t="203917" x="9467850" y="3244850"/>
          <p14:tracePt t="203933" x="9442450" y="3194050"/>
          <p14:tracePt t="203950" x="9423400" y="3143250"/>
          <p14:tracePt t="203955" x="9410700" y="3136900"/>
          <p14:tracePt t="203967" x="9385300" y="3098800"/>
          <p14:tracePt t="203984" x="9366250" y="3073400"/>
          <p14:tracePt t="203987" x="9340850" y="3054350"/>
          <p14:tracePt t="204000" x="9334500" y="3048000"/>
          <p14:tracePt t="204017" x="9290050" y="3009900"/>
          <p14:tracePt t="204034" x="9245600" y="2984500"/>
          <p14:tracePt t="204051" x="9207500" y="2965450"/>
          <p14:tracePt t="204067" x="9156700" y="2952750"/>
          <p14:tracePt t="204084" x="9105900" y="2933700"/>
          <p14:tracePt t="204100" x="9042400" y="2933700"/>
          <p14:tracePt t="204117" x="8953500" y="2914650"/>
          <p14:tracePt t="204134" x="8851900" y="2889250"/>
          <p14:tracePt t="204151" x="8769350" y="2857500"/>
          <p14:tracePt t="204167" x="8737600" y="2813050"/>
          <p14:tracePt t="204173" x="8737600" y="2774950"/>
          <p14:tracePt t="204187" x="8699500" y="2705100"/>
          <p14:tracePt t="204200" x="8699500" y="2686050"/>
          <p14:tracePt t="204217" x="8699500" y="2679700"/>
          <p14:tracePt t="204292" x="8712200" y="2679700"/>
          <p14:tracePt t="204299" x="8731250" y="2698750"/>
          <p14:tracePt t="204310" x="8737600" y="2711450"/>
          <p14:tracePt t="204317" x="8750300" y="2724150"/>
          <p14:tracePt t="204334" x="8782050" y="2743200"/>
          <p14:tracePt t="204350" x="8794750" y="2743200"/>
          <p14:tracePt t="204367" x="8820150" y="2743200"/>
          <p14:tracePt t="204370" x="8832850" y="2736850"/>
          <p14:tracePt t="204384" x="8845550" y="2730500"/>
          <p14:tracePt t="204401" x="8877300" y="2705100"/>
          <p14:tracePt t="204417" x="8883650" y="2705100"/>
          <p14:tracePt t="204434" x="8915400" y="2705100"/>
          <p14:tracePt t="204451" x="8978900" y="2705100"/>
          <p14:tracePt t="204467" x="9061450" y="2743200"/>
          <p14:tracePt t="204484" x="9150350" y="2794000"/>
          <p14:tracePt t="204501" x="9182100" y="2813050"/>
          <p14:tracePt t="204517" x="9220200" y="2844800"/>
          <p14:tracePt t="204534" x="9251950" y="2870200"/>
          <p14:tracePt t="204551" x="9290050" y="2895600"/>
          <p14:tracePt t="204555" x="9296400" y="2901950"/>
          <p14:tracePt t="204567" x="9315450" y="2914650"/>
          <p14:tracePt t="204584" x="9359900" y="2927350"/>
          <p14:tracePt t="204587" x="9385300" y="2933700"/>
          <p14:tracePt t="204601" x="9423400" y="2959100"/>
          <p14:tracePt t="204810" x="9429750" y="2984500"/>
          <p14:tracePt t="204818" x="9448800" y="3009900"/>
          <p14:tracePt t="204825" x="9461500" y="3054350"/>
          <p14:tracePt t="204833" x="9461500" y="3117850"/>
          <p14:tracePt t="204851" x="9461500" y="3270250"/>
          <p14:tracePt t="204867" x="9391650" y="3467100"/>
          <p14:tracePt t="204884" x="9302750" y="3670300"/>
          <p14:tracePt t="204900" x="9213850" y="3848100"/>
          <p14:tracePt t="204917" x="9144000" y="3943350"/>
          <p14:tracePt t="204923" x="9124950" y="3962400"/>
          <p14:tracePt t="204934" x="9112250" y="3975100"/>
          <p14:tracePt t="204971" x="9105900" y="3956050"/>
          <p14:tracePt t="204978" x="9105900" y="3924300"/>
          <p14:tracePt t="204988" x="9086850" y="3867150"/>
          <p14:tracePt t="205001" x="9067800" y="3810000"/>
          <p14:tracePt t="205017" x="9017000" y="3708400"/>
          <p14:tracePt t="205020" x="8985250" y="3644900"/>
          <p14:tracePt t="205034" x="8896350" y="3517900"/>
          <p14:tracePt t="205051" x="8724900" y="3346450"/>
          <p14:tracePt t="205067" x="8566150" y="3168650"/>
          <p14:tracePt t="205179" x="8566150" y="3175000"/>
          <p14:tracePt t="205195" x="8578850" y="3194050"/>
          <p14:tracePt t="205203" x="8610600" y="3213100"/>
          <p14:tracePt t="205210" x="8616950" y="3219450"/>
          <p14:tracePt t="205219" x="8623300" y="3225800"/>
          <p14:tracePt t="205234" x="8623300" y="3232150"/>
          <p14:tracePt t="205251" x="8623300" y="3238500"/>
          <p14:tracePt t="205267" x="8604250" y="3238500"/>
          <p14:tracePt t="205284" x="8553450" y="3225800"/>
          <p14:tracePt t="205301" x="8458200" y="3168650"/>
          <p14:tracePt t="205317" x="8369300" y="3105150"/>
          <p14:tracePt t="205334" x="8331200" y="3073400"/>
          <p14:tracePt t="205351" x="8312150" y="3054350"/>
          <p14:tracePt t="205367" x="8299450" y="3048000"/>
          <p14:tracePt t="205418" x="8299450" y="3054350"/>
          <p14:tracePt t="205426" x="8299450" y="3067050"/>
          <p14:tracePt t="205434" x="8299450" y="3079750"/>
          <p14:tracePt t="205451" x="8318500" y="3098800"/>
          <p14:tracePt t="205467" x="8324850" y="3111500"/>
          <p14:tracePt t="205484" x="8324850" y="3117850"/>
          <p14:tracePt t="205501" x="8331200" y="3124200"/>
          <p14:tracePt t="205518" x="8337550" y="3124200"/>
          <p14:tracePt t="205534" x="8343900" y="3124200"/>
          <p14:tracePt t="205551" x="8350250" y="3124200"/>
          <p14:tracePt t="205568" x="8369300" y="3124200"/>
          <p14:tracePt t="205584" x="8382000" y="3117850"/>
          <p14:tracePt t="205588" x="8388350" y="3111500"/>
          <p14:tracePt t="205603" x="8401050" y="3105150"/>
          <p14:tracePt t="205618" x="8407400" y="3098800"/>
          <p14:tracePt t="205634" x="8407400" y="3079750"/>
          <p14:tracePt t="205651" x="8413750" y="3054350"/>
          <p14:tracePt t="205668" x="8420100" y="3028950"/>
          <p14:tracePt t="205684" x="8420100" y="3003550"/>
          <p14:tracePt t="205701" x="8420100" y="2971800"/>
          <p14:tracePt t="205718" x="8426450" y="2946400"/>
          <p14:tracePt t="205734" x="8445500" y="2921000"/>
          <p14:tracePt t="205751" x="8451850" y="2908300"/>
          <p14:tracePt t="205768" x="8451850" y="2889250"/>
          <p14:tracePt t="205784" x="8451850" y="2870200"/>
          <p14:tracePt t="205788" x="8451850" y="2857500"/>
          <p14:tracePt t="205804" x="8451850" y="2844800"/>
          <p14:tracePt t="205956" x="8445500" y="2844800"/>
          <p14:tracePt t="206026" x="8451850" y="2844800"/>
          <p14:tracePt t="206043" x="8464550" y="2844800"/>
          <p14:tracePt t="206050" x="8470900" y="2844800"/>
          <p14:tracePt t="206115" x="8464550" y="2844800"/>
          <p14:tracePt t="206124" x="8445500" y="2838450"/>
          <p14:tracePt t="206147" x="8439150" y="2838450"/>
          <p14:tracePt t="206178" x="8426450" y="2832100"/>
          <p14:tracePt t="206269" x="0" y="0"/>
        </p14:tracePtLst>
        <p14:tracePtLst>
          <p14:tracePt t="424179" x="9359900" y="5181600"/>
          <p14:tracePt t="424355" x="9359900" y="5168900"/>
          <p14:tracePt t="424363" x="9359900" y="5162550"/>
          <p14:tracePt t="424371" x="9359900" y="5156200"/>
          <p14:tracePt t="424382" x="9359900" y="5137150"/>
          <p14:tracePt t="424396" x="9359900" y="5099050"/>
          <p14:tracePt t="424413" x="9378950" y="5035550"/>
          <p14:tracePt t="424429" x="9391650" y="4921250"/>
          <p14:tracePt t="424446" x="9455150" y="4756150"/>
          <p14:tracePt t="424463" x="9544050" y="4546600"/>
          <p14:tracePt t="424479" x="9652000" y="4267200"/>
          <p14:tracePt t="424496" x="9721850" y="3892550"/>
          <p14:tracePt t="424513" x="9772650" y="3314700"/>
          <p14:tracePt t="424517" x="9785350" y="2971800"/>
          <p14:tracePt t="424529" x="9785350" y="2647950"/>
          <p14:tracePt t="424548" x="9785350" y="1955800"/>
          <p14:tracePt t="424563" x="9785350" y="1720850"/>
          <p14:tracePt t="424580" x="9772650" y="1123950"/>
          <p14:tracePt t="424596" x="9671050" y="869950"/>
          <p14:tracePt t="424613" x="9569450" y="679450"/>
          <p14:tracePt t="424630" x="9474200" y="590550"/>
          <p14:tracePt t="424646" x="9385300" y="527050"/>
          <p14:tracePt t="424663" x="9347200" y="501650"/>
          <p14:tracePt t="424679" x="9334500" y="495300"/>
          <p14:tracePt t="424696" x="9328150" y="495300"/>
          <p14:tracePt t="424713" x="9321800" y="495300"/>
          <p14:tracePt t="425107" x="9296400" y="488950"/>
          <p14:tracePt t="425116" x="9213850" y="488950"/>
          <p14:tracePt t="425127" x="9080500" y="488950"/>
          <p14:tracePt t="425139" x="8890000" y="552450"/>
          <p14:tracePt t="425156" x="8794750" y="660400"/>
          <p14:tracePt t="425173" x="8731250" y="762000"/>
          <p14:tracePt t="425190" x="8718550" y="800100"/>
          <p14:tracePt t="425323" x="8712200" y="793750"/>
          <p14:tracePt t="425340" x="8705850" y="793750"/>
          <p14:tracePt t="425356" x="8699500" y="793750"/>
          <p14:tracePt t="425372" x="8699500" y="812800"/>
          <p14:tracePt t="425397" x="8699500" y="819150"/>
          <p14:tracePt t="425453" x="8699500" y="825500"/>
          <p14:tracePt t="425462" x="8686800" y="812800"/>
          <p14:tracePt t="425473" x="8674100" y="806450"/>
          <p14:tracePt t="425490" x="8661400" y="806450"/>
          <p14:tracePt t="425507" x="8648700" y="806450"/>
          <p14:tracePt t="425523" x="8636000" y="806450"/>
          <p14:tracePt t="425540" x="8629650" y="812800"/>
          <p14:tracePt t="425557" x="8629650" y="819150"/>
          <p14:tracePt t="425573" x="8629650" y="844550"/>
          <p14:tracePt t="425590" x="8629650" y="869950"/>
          <p14:tracePt t="425606" x="8629650" y="889000"/>
          <p14:tracePt t="425629" x="8623300" y="895350"/>
          <p14:tracePt t="425640" x="8623300" y="901700"/>
          <p14:tracePt t="425657" x="8585200" y="901700"/>
          <p14:tracePt t="425673" x="8521700" y="901700"/>
          <p14:tracePt t="425677" x="8496300" y="901700"/>
          <p14:tracePt t="425690" x="8451850" y="901700"/>
          <p14:tracePt t="425707" x="8382000" y="901700"/>
          <p14:tracePt t="425709" x="8318500" y="901700"/>
          <p14:tracePt t="425723" x="8185150" y="901700"/>
          <p14:tracePt t="425740" x="8051800" y="901700"/>
          <p14:tracePt t="425757" x="7918450" y="876300"/>
          <p14:tracePt t="425774" x="7829550" y="850900"/>
          <p14:tracePt t="425790" x="7797800" y="825500"/>
          <p14:tracePt t="425807" x="7785100" y="781050"/>
          <p14:tracePt t="425823" x="7778750" y="711200"/>
          <p14:tracePt t="425840" x="7747000" y="609600"/>
          <p14:tracePt t="425857" x="7702550" y="508000"/>
          <p14:tracePt t="425873" x="7664450" y="444500"/>
          <p14:tracePt t="425877" x="7651750" y="425450"/>
          <p14:tracePt t="425890" x="7639050" y="406400"/>
          <p14:tracePt t="425907" x="7632700" y="393700"/>
          <p14:tracePt t="425923" x="7632700" y="368300"/>
          <p14:tracePt t="425940" x="7632700" y="336550"/>
          <p14:tracePt t="425957" x="7632700" y="298450"/>
          <p14:tracePt t="425974" x="7670800" y="234950"/>
          <p14:tracePt t="425990" x="7702550" y="196850"/>
          <p14:tracePt t="426007" x="7734300" y="152400"/>
          <p14:tracePt t="426023" x="7778750" y="107950"/>
          <p14:tracePt t="426040" x="7816850" y="95250"/>
          <p14:tracePt t="426057" x="7867650" y="69850"/>
          <p14:tracePt t="426074" x="7893050" y="69850"/>
          <p14:tracePt t="426078" x="7905750" y="69850"/>
          <p14:tracePt t="426093" x="7924800" y="69850"/>
          <p14:tracePt t="426095" x="7931150" y="69850"/>
          <p14:tracePt t="426110" x="7981950" y="76200"/>
          <p14:tracePt t="426124" x="8045450" y="101600"/>
          <p14:tracePt t="426140" x="8147050" y="127000"/>
          <p14:tracePt t="426157" x="8216900" y="146050"/>
          <p14:tracePt t="426174" x="8248650" y="158750"/>
          <p14:tracePt t="426191" x="8267700" y="165100"/>
          <p14:tracePt t="426207" x="8274050" y="165100"/>
          <p14:tracePt t="426224" x="8280400" y="177800"/>
          <p14:tracePt t="426240" x="8293100" y="184150"/>
          <p14:tracePt t="426257" x="8299450" y="209550"/>
          <p14:tracePt t="426274" x="8305800" y="228600"/>
          <p14:tracePt t="426291" x="8318500" y="254000"/>
          <p14:tracePt t="426310" x="8331200" y="285750"/>
          <p14:tracePt t="426324" x="8331200" y="317500"/>
          <p14:tracePt t="426341" x="8337550" y="469900"/>
          <p14:tracePt t="426358" x="8337550" y="628650"/>
          <p14:tracePt t="426374" x="8337550" y="787400"/>
          <p14:tracePt t="426391" x="8312150" y="920750"/>
          <p14:tracePt t="426407" x="8274050" y="990600"/>
          <p14:tracePt t="426424" x="8267700" y="1016000"/>
          <p14:tracePt t="426445" x="8274050" y="1028700"/>
          <p14:tracePt t="426462" x="8293100" y="1028700"/>
          <p14:tracePt t="426474" x="8299450" y="1028700"/>
          <p14:tracePt t="426491" x="8356600" y="1028700"/>
          <p14:tracePt t="426494" x="8382000" y="1028700"/>
          <p14:tracePt t="426507" x="8528050" y="1047750"/>
          <p14:tracePt t="426524" x="8763000" y="1085850"/>
          <p14:tracePt t="426540" x="9169400" y="1193800"/>
          <p14:tracePt t="426557" x="9588500" y="1270000"/>
          <p14:tracePt t="426574" x="9899650" y="1333500"/>
          <p14:tracePt t="426591" x="10064750" y="1358900"/>
          <p14:tracePt t="426608" x="10172700" y="1371600"/>
          <p14:tracePt t="426624" x="10204450" y="1384300"/>
          <p14:tracePt t="426665" x="10217150" y="1384300"/>
          <p14:tracePt t="426667" x="10223500" y="1384300"/>
          <p14:tracePt t="426679" x="10223500" y="1377950"/>
          <p14:tracePt t="426700" x="10229850" y="1371600"/>
          <p14:tracePt t="426710" x="10236200" y="1371600"/>
          <p14:tracePt t="426724" x="10306050" y="1371600"/>
          <p14:tracePt t="426741" x="10401300" y="1390650"/>
          <p14:tracePt t="426757" x="10502900" y="1435100"/>
          <p14:tracePt t="426774" x="10541000" y="1441450"/>
          <p14:tracePt t="426791" x="10566400" y="1447800"/>
          <p14:tracePt t="426837" x="10566400" y="1454150"/>
          <p14:tracePt t="426846" x="10560050" y="1460500"/>
          <p14:tracePt t="426869" x="10553700" y="1460500"/>
          <p14:tracePt t="426879" x="10547350" y="1466850"/>
          <p14:tracePt t="426894" x="10541000" y="1466850"/>
          <p14:tracePt t="426908" x="10528300" y="1466850"/>
          <p14:tracePt t="426916" x="10521950" y="1466850"/>
          <p14:tracePt t="426932" x="10515600" y="1466850"/>
          <p14:tracePt t="426941" x="10502900" y="1466850"/>
          <p14:tracePt t="426958" x="10458450" y="1466850"/>
          <p14:tracePt t="426974" x="10382250" y="1447800"/>
          <p14:tracePt t="426991" x="10293350" y="1416050"/>
          <p14:tracePt t="427008" x="10204450" y="1403350"/>
          <p14:tracePt t="427024" x="10134600" y="1371600"/>
          <p14:tracePt t="427041" x="10083800" y="1365250"/>
          <p14:tracePt t="427047" x="10071100" y="1352550"/>
          <p14:tracePt t="427294" x="10064750" y="1352550"/>
          <p14:tracePt t="427302" x="10058400" y="1352550"/>
          <p14:tracePt t="427311" x="10052050" y="1352550"/>
          <p14:tracePt t="427319" x="10045700" y="1352550"/>
          <p14:tracePt t="427336" x="10033000" y="1352550"/>
          <p14:tracePt t="427352" x="10020300" y="1352550"/>
          <p14:tracePt t="427565" x="10007600" y="1352550"/>
          <p14:tracePt t="427573" x="9994900" y="1352550"/>
          <p14:tracePt t="427580" x="9982200" y="1352550"/>
          <p14:tracePt t="427590" x="9963150" y="1346200"/>
          <p14:tracePt t="427605" x="9906000" y="1327150"/>
          <p14:tracePt t="427622" x="9874250" y="1308100"/>
          <p14:tracePt t="427639" x="9867900" y="1308100"/>
          <p14:tracePt t="427655" x="9855200" y="1289050"/>
          <p14:tracePt t="427672" x="9848850" y="1289050"/>
          <p14:tracePt t="427690" x="9848850" y="1276350"/>
          <p14:tracePt t="427706" x="9848850" y="1270000"/>
          <p14:tracePt t="427729" x="9848850" y="1263650"/>
          <p14:tracePt t="427745" x="9848850" y="1250950"/>
          <p14:tracePt t="427761" x="9848850" y="1244600"/>
          <p14:tracePt t="427772" x="9848850" y="1231900"/>
          <p14:tracePt t="427789" x="9848850" y="1200150"/>
          <p14:tracePt t="427805" x="9855200" y="1168400"/>
          <p14:tracePt t="427822" x="9880600" y="1117600"/>
          <p14:tracePt t="427839" x="9899650" y="1066800"/>
          <p14:tracePt t="427856" x="9906000" y="1041400"/>
          <p14:tracePt t="427872" x="9918700" y="1028700"/>
          <p14:tracePt t="427901" x="9925050" y="1028700"/>
          <p14:tracePt t="427910" x="9944100" y="1016000"/>
          <p14:tracePt t="427922" x="9963150" y="1016000"/>
          <p14:tracePt t="427939" x="10007600" y="1009650"/>
          <p14:tracePt t="427956" x="10083800" y="1003300"/>
          <p14:tracePt t="427972" x="10109200" y="984250"/>
          <p14:tracePt t="427989" x="10134600" y="977900"/>
          <p14:tracePt t="428007" x="10147300" y="971550"/>
          <p14:tracePt t="428022" x="10166350" y="971550"/>
          <p14:tracePt t="428039" x="10179050" y="965200"/>
          <p14:tracePt t="428057" x="10198100" y="958850"/>
          <p14:tracePt t="428063" x="10217150" y="958850"/>
          <p14:tracePt t="428072" x="10223500" y="952500"/>
          <p14:tracePt t="428089" x="10248900" y="946150"/>
          <p14:tracePt t="428106" x="10287000" y="933450"/>
          <p14:tracePt t="428122" x="10331450" y="927100"/>
          <p14:tracePt t="428139" x="10388600" y="908050"/>
          <p14:tracePt t="428142" x="10407650" y="901700"/>
          <p14:tracePt t="428157" x="10433050" y="895350"/>
          <p14:tracePt t="428173" x="10464800" y="889000"/>
          <p14:tracePt t="428177" x="10483850" y="876300"/>
          <p14:tracePt t="428189" x="10521950" y="869950"/>
          <p14:tracePt t="428206" x="10572750" y="869950"/>
          <p14:tracePt t="428222" x="10617200" y="869950"/>
          <p14:tracePt t="428239" x="10661650" y="869950"/>
          <p14:tracePt t="428256" x="10693400" y="863600"/>
          <p14:tracePt t="428272" x="10725150" y="863600"/>
          <p14:tracePt t="428289" x="10756900" y="857250"/>
          <p14:tracePt t="428306" x="10775950" y="857250"/>
          <p14:tracePt t="428327" x="10782300" y="857250"/>
          <p14:tracePt t="428339" x="10795000" y="857250"/>
          <p14:tracePt t="428357" x="10826750" y="857250"/>
          <p14:tracePt t="428373" x="10833100" y="857250"/>
          <p14:tracePt t="428390" x="10858500" y="857250"/>
          <p14:tracePt t="428407" x="10864850" y="857250"/>
          <p14:tracePt t="428423" x="10871200" y="857250"/>
          <p14:tracePt t="428447" x="10877550" y="863600"/>
          <p14:tracePt t="428605" x="10883900" y="869950"/>
          <p14:tracePt t="428621" x="10883900" y="876300"/>
          <p14:tracePt t="428637" x="10890250" y="876300"/>
          <p14:tracePt t="428645" x="10890250" y="882650"/>
          <p14:tracePt t="428661" x="10890250" y="889000"/>
          <p14:tracePt t="428678" x="10896600" y="901700"/>
          <p14:tracePt t="428720" x="10896600" y="908050"/>
          <p14:tracePt t="428726" x="10902950" y="914400"/>
          <p14:tracePt t="428751" x="10909300" y="920750"/>
          <p14:tracePt t="428774" x="10909300" y="933450"/>
          <p14:tracePt t="428798" x="10909300" y="939800"/>
          <p14:tracePt t="428807" x="10922000" y="958850"/>
          <p14:tracePt t="428816" x="10922000" y="965200"/>
          <p14:tracePt t="428829" x="10928350" y="996950"/>
          <p14:tracePt t="428845" x="10934700" y="1016000"/>
          <p14:tracePt t="428862" x="10941050" y="1047750"/>
          <p14:tracePt t="428879" x="10941050" y="1066800"/>
          <p14:tracePt t="428895" x="10941050" y="1079500"/>
          <p14:tracePt t="428912" x="10941050" y="1104900"/>
          <p14:tracePt t="428928" x="10941050" y="1123950"/>
          <p14:tracePt t="428945" x="10928350" y="1136650"/>
          <p14:tracePt t="428962" x="10922000" y="1143000"/>
          <p14:tracePt t="428978" x="10922000" y="1149350"/>
          <p14:tracePt t="428995" x="10915650" y="1155700"/>
          <p14:tracePt t="429012" x="10896600" y="1174750"/>
          <p14:tracePt t="429028" x="10890250" y="1181100"/>
          <p14:tracePt t="429045" x="10852150" y="1200150"/>
          <p14:tracePt t="429062" x="10845800" y="1206500"/>
          <p14:tracePt t="429079" x="10820400" y="1212850"/>
          <p14:tracePt t="429095" x="10795000" y="1219200"/>
          <p14:tracePt t="429112" x="10769600" y="1225550"/>
          <p14:tracePt t="429129" x="10744200" y="1225550"/>
          <p14:tracePt t="429145" x="10712450" y="1225550"/>
          <p14:tracePt t="429162" x="10661650" y="1225550"/>
          <p14:tracePt t="429170" x="10623550" y="1225550"/>
          <p14:tracePt t="429179" x="10617200" y="1225550"/>
          <p14:tracePt t="429196" x="10572750" y="1225550"/>
          <p14:tracePt t="429200" x="10547350" y="1225550"/>
          <p14:tracePt t="429212" x="10534650" y="1225550"/>
          <p14:tracePt t="429229" x="10496550" y="1225550"/>
          <p14:tracePt t="429246" x="10490200" y="1225550"/>
          <p14:tracePt t="429310" x="10483850" y="1225550"/>
          <p14:tracePt t="429319" x="10471150" y="1225550"/>
          <p14:tracePt t="429329" x="10464800" y="1225550"/>
          <p14:tracePt t="429346" x="10426700" y="1231900"/>
          <p14:tracePt t="429362" x="10363200" y="1231900"/>
          <p14:tracePt t="429379" x="10325100" y="1238250"/>
          <p14:tracePt t="429383" x="10306050" y="1238250"/>
          <p14:tracePt t="429396" x="10274300" y="1244600"/>
          <p14:tracePt t="429413" x="10229850" y="1250950"/>
          <p14:tracePt t="429429" x="10191750" y="1250950"/>
          <p14:tracePt t="429445" x="10166350" y="1250950"/>
          <p14:tracePt t="429462" x="10134600" y="1250950"/>
          <p14:tracePt t="429479" x="10121900" y="1250950"/>
          <p14:tracePt t="429496" x="10115550" y="1250950"/>
          <p14:tracePt t="429566" x="10102850" y="1257300"/>
          <p14:tracePt t="429607" x="10090150" y="1263650"/>
          <p14:tracePt t="429623" x="10077450" y="1270000"/>
          <p14:tracePt t="429633" x="10064750" y="1270000"/>
          <p14:tracePt t="429639" x="10045700" y="1276350"/>
          <p14:tracePt t="429650" x="10033000" y="1282700"/>
          <p14:tracePt t="429665" x="9982200" y="1295400"/>
          <p14:tracePt t="429679" x="9931400" y="1314450"/>
          <p14:tracePt t="429696" x="9886950" y="1320800"/>
          <p14:tracePt t="429712" x="9842500" y="1320800"/>
          <p14:tracePt t="429729" x="9823450" y="1327150"/>
          <p14:tracePt t="429746" x="9817100" y="1327150"/>
          <p14:tracePt t="429993" x="9804400" y="1327150"/>
          <p14:tracePt t="431312" x="9798050" y="1327150"/>
          <p14:tracePt t="431320" x="9766300" y="1333500"/>
          <p14:tracePt t="431328" x="9734550" y="1352550"/>
          <p14:tracePt t="431336" x="9721850" y="1365250"/>
          <p14:tracePt t="431353" x="9702800" y="1371600"/>
          <p14:tracePt t="431370" x="9702800" y="1377950"/>
          <p14:tracePt t="432312" x="9702800" y="1384300"/>
          <p14:tracePt t="432496" x="9702800" y="1397000"/>
          <p14:tracePt t="432507" x="9702800" y="1422400"/>
          <p14:tracePt t="432512" x="9677400" y="1498600"/>
          <p14:tracePt t="432520" x="9620250" y="1612900"/>
          <p14:tracePt t="432537" x="9417050" y="2082800"/>
          <p14:tracePt t="432554" x="9175750" y="2641600"/>
          <p14:tracePt t="432570" x="8966200" y="3149600"/>
          <p14:tracePt t="432587" x="8788400" y="3676650"/>
          <p14:tracePt t="432604" x="8636000" y="4095750"/>
          <p14:tracePt t="432610" x="8566150" y="4349750"/>
          <p14:tracePt t="432620" x="8483600" y="4610100"/>
          <p14:tracePt t="432637" x="8210550" y="5334000"/>
          <p14:tracePt t="432640" x="8102600" y="5721350"/>
          <p14:tracePt t="432656" x="7842250" y="6394450"/>
          <p14:tracePt t="432671" x="7645400" y="6851650"/>
          <p14:tracePt t="432687" x="7543800" y="6851650"/>
          <p14:tracePt t="432704" x="7480300" y="6851650"/>
          <p14:tracePt t="432720" x="7410450" y="6851650"/>
          <p14:tracePt t="432737" x="7385050" y="6851650"/>
          <p14:tracePt t="432754" x="7378700" y="6851650"/>
          <p14:tracePt t="432850" x="7385050" y="6851650"/>
          <p14:tracePt t="432857" x="7404100" y="6851650"/>
          <p14:tracePt t="432864" x="7429500" y="6851650"/>
          <p14:tracePt t="432877" x="7442200" y="6851650"/>
          <p14:tracePt t="432887" x="7473950" y="6851650"/>
          <p14:tracePt t="432904" x="7518400" y="6800850"/>
          <p14:tracePt t="432921" x="7600950" y="6673850"/>
          <p14:tracePt t="432937" x="7689850" y="6496050"/>
          <p14:tracePt t="432954" x="7804150" y="6229350"/>
          <p14:tracePt t="432971" x="7937500" y="5981700"/>
          <p14:tracePt t="432987" x="8064500" y="5791200"/>
          <p14:tracePt t="433004" x="8197850" y="5670550"/>
          <p14:tracePt t="433021" x="8331200" y="5575300"/>
          <p14:tracePt t="433024" x="8420100" y="5524500"/>
          <p14:tracePt t="433037" x="8547100" y="5473700"/>
          <p14:tracePt t="433056" x="8712200" y="5403850"/>
          <p14:tracePt t="433059" x="8788400" y="5391150"/>
          <p14:tracePt t="433071" x="8902700" y="5359400"/>
          <p14:tracePt t="433087" x="8928100" y="5346700"/>
          <p14:tracePt t="433127" x="8940800" y="5346700"/>
          <p14:tracePt t="433135" x="8953500" y="5334000"/>
          <p14:tracePt t="433143" x="8953500" y="5327650"/>
          <p14:tracePt t="433154" x="8959850" y="5314950"/>
          <p14:tracePt t="433171" x="8959850" y="5289550"/>
          <p14:tracePt t="433188" x="8978900" y="5270500"/>
          <p14:tracePt t="433205" x="8985250" y="5264150"/>
          <p14:tracePt t="433221" x="8997950" y="5264150"/>
          <p14:tracePt t="433240" x="9029700" y="5264150"/>
          <p14:tracePt t="433243" x="9048750" y="5257800"/>
          <p14:tracePt t="433255" x="9099550" y="5251450"/>
          <p14:tracePt t="433271" x="9207500" y="5232400"/>
          <p14:tracePt t="433288" x="9410700" y="5143500"/>
          <p14:tracePt t="433305" x="9715500" y="4991100"/>
          <p14:tracePt t="433321" x="9956800" y="4883150"/>
          <p14:tracePt t="433338" x="10058400" y="4851400"/>
          <p14:tracePt t="433355" x="10077450" y="4845050"/>
          <p14:tracePt t="433371" x="10083800" y="4845050"/>
          <p14:tracePt t="433402" x="10090150" y="4845050"/>
          <p14:tracePt t="433410" x="10090150" y="4851400"/>
          <p14:tracePt t="433421" x="10090150" y="4857750"/>
          <p14:tracePt t="433438" x="10090150" y="4864100"/>
          <p14:tracePt t="434137" x="10096500" y="4864100"/>
          <p14:tracePt t="434209" x="10102850" y="4864100"/>
          <p14:tracePt t="434248" x="10115550" y="4857750"/>
          <p14:tracePt t="434314" x="10121900" y="4845050"/>
          <p14:tracePt t="435330" x="10090150" y="4845050"/>
          <p14:tracePt t="435337" x="10026650" y="4851400"/>
          <p14:tracePt t="435347" x="9969500" y="4870450"/>
          <p14:tracePt t="435356" x="9925050" y="4895850"/>
          <p14:tracePt t="435373" x="9829800" y="4927600"/>
          <p14:tracePt t="435380" x="9817100" y="4927600"/>
          <p14:tracePt t="435390" x="9798050" y="4933950"/>
          <p14:tracePt t="435406" x="9791700" y="4933950"/>
          <p14:tracePt t="435448" x="9779000" y="4940300"/>
          <p14:tracePt t="435457" x="9779000" y="4953000"/>
          <p14:tracePt t="435464" x="9766300" y="4965700"/>
          <p14:tracePt t="435474" x="9759950" y="4972050"/>
          <p14:tracePt t="435490" x="9728200" y="5010150"/>
          <p14:tracePt t="435506" x="9709150" y="5029200"/>
          <p14:tracePt t="435523" x="9683750" y="5041900"/>
          <p14:tracePt t="435539" x="9664700" y="5048250"/>
          <p14:tracePt t="435556" x="9658350" y="5054600"/>
          <p14:tracePt t="435617" x="9645650" y="5060950"/>
          <p14:tracePt t="435626" x="9626600" y="5067300"/>
          <p14:tracePt t="435633" x="9594850" y="5080000"/>
          <p14:tracePt t="435642" x="9556750" y="5111750"/>
          <p14:tracePt t="435656" x="9372600" y="5245100"/>
          <p14:tracePt t="435673" x="9112250" y="5416550"/>
          <p14:tracePt t="435690" x="8858250" y="5562600"/>
          <p14:tracePt t="435706" x="8718550" y="5613400"/>
          <p14:tracePt t="435723" x="8648700" y="5619750"/>
          <p14:tracePt t="435740" x="8623300" y="5619750"/>
          <p14:tracePt t="435757" x="8585200" y="5626100"/>
          <p14:tracePt t="435773" x="8572500" y="5632450"/>
          <p14:tracePt t="435790" x="8566150" y="5632450"/>
          <p14:tracePt t="435906" x="8559800" y="5632450"/>
          <p14:tracePt t="435947" x="8559800" y="5626100"/>
          <p14:tracePt t="442588" x="8553450" y="5626100"/>
          <p14:tracePt t="442669" x="8547100" y="5626100"/>
          <p14:tracePt t="442678" x="8540750" y="5626100"/>
          <p14:tracePt t="442685" x="8521700" y="5613400"/>
          <p14:tracePt t="442696" x="8509000" y="5607050"/>
          <p14:tracePt t="442712" x="8407400" y="5581650"/>
          <p14:tracePt t="442729" x="8235950" y="5556250"/>
          <p14:tracePt t="442746" x="8007350" y="5549900"/>
          <p14:tracePt t="442749" x="7905750" y="5549900"/>
          <p14:tracePt t="442763" x="7797800" y="5549900"/>
          <p14:tracePt t="442779" x="7537450" y="5549900"/>
          <p14:tracePt t="442797" x="7416800" y="5549900"/>
          <p14:tracePt t="442812" x="7346950" y="5549900"/>
          <p14:tracePt t="442829" x="7321550" y="5549900"/>
          <p14:tracePt t="442846" x="7296150" y="5549900"/>
          <p14:tracePt t="442868" x="7283450" y="5549900"/>
          <p14:tracePt t="442879" x="7277100" y="5549900"/>
          <p14:tracePt t="442896" x="7245350" y="5549900"/>
          <p14:tracePt t="442913" x="7194550" y="5549900"/>
          <p14:tracePt t="442929" x="7143750" y="5549900"/>
          <p14:tracePt t="442933" x="7124700" y="5549900"/>
          <p14:tracePt t="442946" x="7092950" y="5549900"/>
          <p14:tracePt t="442964" x="7042150" y="5530850"/>
          <p14:tracePt t="442980" x="7016750" y="5524500"/>
          <p14:tracePt t="442996" x="6978650" y="5524500"/>
          <p14:tracePt t="443013" x="6915150" y="5524500"/>
          <p14:tracePt t="443030" x="6819900" y="5524500"/>
          <p14:tracePt t="443046" x="6756400" y="5524500"/>
          <p14:tracePt t="443063" x="6718300" y="5524500"/>
          <p14:tracePt t="443080" x="6686550" y="5511800"/>
          <p14:tracePt t="443096" x="6667500" y="5505450"/>
          <p14:tracePt t="443113" x="6648450" y="5480050"/>
          <p14:tracePt t="443130" x="6635750" y="5473700"/>
          <p14:tracePt t="443147" x="6629400" y="5448300"/>
          <p14:tracePt t="443149" x="6629400" y="5429250"/>
          <p14:tracePt t="443166" x="6629400" y="5403850"/>
          <p14:tracePt t="443179" x="6629400" y="5346700"/>
          <p14:tracePt t="443196" x="6597650" y="5283200"/>
          <p14:tracePt t="443213" x="6572250" y="5257800"/>
          <p14:tracePt t="443229" x="6553200" y="5232400"/>
          <p14:tracePt t="443246" x="6540500" y="5226050"/>
          <p14:tracePt t="443372" x="6546850" y="5226050"/>
          <p14:tracePt t="443381" x="6559550" y="5226050"/>
          <p14:tracePt t="443404" x="6565900" y="5219700"/>
          <p14:tracePt t="443516" x="6540500" y="5226050"/>
          <p14:tracePt t="443523" x="6496050" y="5238750"/>
          <p14:tracePt t="443533" x="6457950" y="5257800"/>
          <p14:tracePt t="443547" x="6426200" y="5264150"/>
          <p14:tracePt t="443563" x="6369050" y="5289550"/>
          <p14:tracePt t="443566" x="6350000" y="5302250"/>
          <p14:tracePt t="443596" x="6350000" y="5308600"/>
          <p14:tracePt t="443628" x="6350000" y="5314950"/>
          <p14:tracePt t="443636" x="6362700" y="5314950"/>
          <p14:tracePt t="443647" x="6375400" y="5314950"/>
          <p14:tracePt t="443663" x="6394450" y="5308600"/>
          <p14:tracePt t="443680" x="6407150" y="5308600"/>
          <p14:tracePt t="443697" x="6413500" y="5302250"/>
          <p14:tracePt t="443724" x="6432550" y="5302250"/>
          <p14:tracePt t="443734" x="6438900" y="5302250"/>
          <p14:tracePt t="443748" x="6470650" y="5302250"/>
          <p14:tracePt t="443764" x="6527800" y="5308600"/>
          <p14:tracePt t="443780" x="6604000" y="5321300"/>
          <p14:tracePt t="443797" x="6661150" y="5334000"/>
          <p14:tracePt t="443813" x="6711950" y="5346700"/>
          <p14:tracePt t="443830" x="6731000" y="5346700"/>
          <p14:tracePt t="443861" x="6737350" y="5353050"/>
          <p14:tracePt t="443893" x="6724650" y="5359400"/>
          <p14:tracePt t="443902" x="6718300" y="5359400"/>
          <p14:tracePt t="443908" x="6692900" y="5365750"/>
          <p14:tracePt t="443919" x="6667500" y="5378450"/>
          <p14:tracePt t="443930" x="6642100" y="5378450"/>
          <p14:tracePt t="443951" x="6610350" y="5403850"/>
          <p14:tracePt t="443954" x="6591300" y="5410200"/>
          <p14:tracePt t="443964" x="6546850" y="5435600"/>
          <p14:tracePt t="443980" x="6508750" y="5448300"/>
          <p14:tracePt t="443997" x="6477000" y="5480050"/>
          <p14:tracePt t="444014" x="6457950" y="5499100"/>
          <p14:tracePt t="444158" x="6464300" y="5518150"/>
          <p14:tracePt t="444166" x="6489700" y="5530850"/>
          <p14:tracePt t="444174" x="6534150" y="5562600"/>
          <p14:tracePt t="444182" x="6584950" y="5581650"/>
          <p14:tracePt t="444197" x="6654800" y="5626100"/>
          <p14:tracePt t="444214" x="6718300" y="5664200"/>
          <p14:tracePt t="444231" x="6743700" y="5676900"/>
          <p14:tracePt t="444525" x="6756400" y="5670550"/>
          <p14:tracePt t="444533" x="6769100" y="5664200"/>
          <p14:tracePt t="444540" x="6800850" y="5664200"/>
          <p14:tracePt t="444548" x="6858000" y="5657850"/>
          <p14:tracePt t="444565" x="6985000" y="5657850"/>
          <p14:tracePt t="444582" x="7150100" y="5657850"/>
          <p14:tracePt t="444598" x="7340600" y="5657850"/>
          <p14:tracePt t="444615" x="7531100" y="5657850"/>
          <p14:tracePt t="444632" x="7677150" y="5657850"/>
          <p14:tracePt t="444649" x="7715250" y="5657850"/>
          <p14:tracePt t="444726" x="7727950" y="5657850"/>
          <p14:tracePt t="444750" x="7734300" y="5657850"/>
          <p14:tracePt t="444758" x="7747000" y="5657850"/>
          <p14:tracePt t="444766" x="7766050" y="5657850"/>
          <p14:tracePt t="444782" x="7816850" y="5657850"/>
          <p14:tracePt t="444799" x="7880350" y="5651500"/>
          <p14:tracePt t="444816" x="7956550" y="5651500"/>
          <p14:tracePt t="444832" x="8020050" y="5651500"/>
          <p14:tracePt t="444849" x="8077200" y="5651500"/>
          <p14:tracePt t="444865" x="8115300" y="5651500"/>
          <p14:tracePt t="444882" x="8147050" y="5651500"/>
          <p14:tracePt t="444888" x="8159750" y="5651500"/>
          <p14:tracePt t="444899" x="8166100" y="5651500"/>
          <p14:tracePt t="444916" x="8185150" y="5638800"/>
          <p14:tracePt t="444965" x="8191500" y="5638800"/>
          <p14:tracePt t="444989" x="8197850" y="5638800"/>
          <p14:tracePt t="445014" x="8204200" y="5632450"/>
          <p14:tracePt t="449440" x="8223250" y="5632450"/>
          <p14:tracePt t="449447" x="8286750" y="5645150"/>
          <p14:tracePt t="449455" x="8337550" y="5664200"/>
          <p14:tracePt t="449465" x="8401050" y="5676900"/>
          <p14:tracePt t="449482" x="8521700" y="5721350"/>
          <p14:tracePt t="449499" x="8642350" y="5727700"/>
          <p14:tracePt t="449515" x="8794750" y="5746750"/>
          <p14:tracePt t="449532" x="8953500" y="5791200"/>
          <p14:tracePt t="449548" x="9067800" y="5810250"/>
          <p14:tracePt t="449552" x="9086850" y="5816600"/>
          <p14:tracePt t="449565" x="9099550" y="5816600"/>
          <p14:tracePt t="449664" x="9105900" y="5816600"/>
          <p14:tracePt t="449672" x="9105900" y="5822950"/>
          <p14:tracePt t="449945" x="9112250" y="5822950"/>
          <p14:tracePt t="449960" x="9118600" y="5822950"/>
          <p14:tracePt t="449985" x="9124950" y="5822950"/>
          <p14:tracePt t="449992" x="9124950" y="5835650"/>
          <p14:tracePt t="450002" x="9131300" y="5842000"/>
          <p14:tracePt t="450019" x="9144000" y="5886450"/>
          <p14:tracePt t="450036" x="9150350" y="5905500"/>
          <p14:tracePt t="450041" x="9150350" y="5918200"/>
          <p14:tracePt t="450052" x="9150350" y="5924550"/>
          <p14:tracePt t="450069" x="9144000" y="5943600"/>
          <p14:tracePt t="450111" x="9131300" y="5943600"/>
          <p14:tracePt t="450120" x="9124950" y="5943600"/>
          <p14:tracePt t="450127" x="9118600" y="5943600"/>
          <p14:tracePt t="450137" x="9105900" y="5943600"/>
          <p14:tracePt t="450153" x="9093200" y="5943600"/>
          <p14:tracePt t="450169" x="9080500" y="5943600"/>
          <p14:tracePt t="450186" x="9055100" y="5943600"/>
          <p14:tracePt t="450202" x="9029700" y="5943600"/>
          <p14:tracePt t="450219" x="9017000" y="5943600"/>
          <p14:tracePt t="450236" x="9010650" y="5937250"/>
          <p14:tracePt t="450263" x="8997950" y="5937250"/>
          <p14:tracePt t="450288" x="8978900" y="5930900"/>
          <p14:tracePt t="450295" x="8972550" y="5930900"/>
          <p14:tracePt t="450305" x="8959850" y="5930900"/>
          <p14:tracePt t="450319" x="8934450" y="5930900"/>
          <p14:tracePt t="450336" x="8896350" y="5930900"/>
          <p14:tracePt t="450352" x="8877300" y="5930900"/>
          <p14:tracePt t="450369" x="8864600" y="5930900"/>
          <p14:tracePt t="450387" x="8851900" y="5930900"/>
          <p14:tracePt t="450402" x="8839200" y="5930900"/>
          <p14:tracePt t="450419" x="8820150" y="5918200"/>
          <p14:tracePt t="450436" x="8782050" y="5918200"/>
          <p14:tracePt t="450453" x="8724900" y="5911850"/>
          <p14:tracePt t="450469" x="8616950" y="5899150"/>
          <p14:tracePt t="450472" x="8553450" y="5873750"/>
          <p14:tracePt t="450487" x="8489950" y="5873750"/>
          <p14:tracePt t="450490" x="8413750" y="5867400"/>
          <p14:tracePt t="450503" x="8324850" y="5842000"/>
          <p14:tracePt t="450519" x="8248650" y="5835650"/>
          <p14:tracePt t="450536" x="8204200" y="5829300"/>
          <p14:tracePt t="450553" x="8172450" y="5816600"/>
          <p14:tracePt t="450570" x="8134350" y="5816600"/>
          <p14:tracePt t="450586" x="8089900" y="5803900"/>
          <p14:tracePt t="450603" x="8020050" y="5797550"/>
          <p14:tracePt t="450619" x="7943850" y="5778500"/>
          <p14:tracePt t="450636" x="7880350" y="5765800"/>
          <p14:tracePt t="450641" x="7848600" y="5759450"/>
          <p14:tracePt t="450653" x="7804150" y="5746750"/>
          <p14:tracePt t="450670" x="7683500" y="5727700"/>
          <p14:tracePt t="450675" x="7607300" y="5721350"/>
          <p14:tracePt t="450687" x="7550150" y="5695950"/>
          <p14:tracePt t="450703" x="7404100" y="5657850"/>
          <p14:tracePt t="450720" x="7327900" y="5645150"/>
          <p14:tracePt t="450736" x="7289800" y="5645150"/>
          <p14:tracePt t="450753" x="7213600" y="5626100"/>
          <p14:tracePt t="450770" x="7175500" y="5613400"/>
          <p14:tracePt t="450787" x="7099300" y="5575300"/>
          <p14:tracePt t="450803" x="6972300" y="5543550"/>
          <p14:tracePt t="450820" x="6800850" y="5518150"/>
          <p14:tracePt t="450836" x="6661150" y="5511800"/>
          <p14:tracePt t="450853" x="6584950" y="5511800"/>
          <p14:tracePt t="450858" x="6559550" y="5511800"/>
          <p14:tracePt t="450870" x="6553200" y="5511800"/>
          <p14:tracePt t="451111" x="6559550" y="5511800"/>
          <p14:tracePt t="451123" x="6591300" y="5511800"/>
          <p14:tracePt t="451127" x="6654800" y="5511800"/>
          <p14:tracePt t="451136" x="6750050" y="5518150"/>
          <p14:tracePt t="451150" x="6845300" y="5530850"/>
          <p14:tracePt t="451170" x="7219950" y="5556250"/>
          <p14:tracePt t="451184" x="7448550" y="5556250"/>
          <p14:tracePt t="451200" x="7708900" y="5556250"/>
          <p14:tracePt t="451217" x="7937500" y="5556250"/>
          <p14:tracePt t="451234" x="8210550" y="5556250"/>
          <p14:tracePt t="451250" x="8496300" y="5556250"/>
          <p14:tracePt t="451268" x="8801100" y="5556250"/>
          <p14:tracePt t="451284" x="9150350" y="5556250"/>
          <p14:tracePt t="451300" x="9474200" y="5556250"/>
          <p14:tracePt t="451317" x="9721850" y="5556250"/>
          <p14:tracePt t="451335" x="9886950" y="5556250"/>
          <p14:tracePt t="451339" x="9975850" y="5568950"/>
          <p14:tracePt t="451351" x="10052050" y="5575300"/>
          <p14:tracePt t="451367" x="10223500" y="5607050"/>
          <p14:tracePt t="451384" x="10293350" y="5613400"/>
          <p14:tracePt t="451401" x="10337800" y="5632450"/>
          <p14:tracePt t="451417" x="10344150" y="5632450"/>
          <p14:tracePt t="451434" x="10356850" y="5632450"/>
          <p14:tracePt t="451451" x="10363200" y="5632450"/>
          <p14:tracePt t="451640" x="10369550" y="5638800"/>
          <p14:tracePt t="451688" x="10375900" y="5638800"/>
          <p14:tracePt t="451697" x="10401300" y="5638800"/>
          <p14:tracePt t="451704" x="10433050" y="5638800"/>
          <p14:tracePt t="451713" x="10483850" y="5638800"/>
          <p14:tracePt t="451730" x="10648950" y="5670550"/>
          <p14:tracePt t="451747" x="10820400" y="5689600"/>
          <p14:tracePt t="451764" x="11029950" y="5721350"/>
          <p14:tracePt t="451780" x="11182350" y="5740400"/>
          <p14:tracePt t="451797" x="11239500" y="5753100"/>
          <p14:tracePt t="451813" x="11245850" y="5753100"/>
          <p14:tracePt t="451830" x="11252200" y="5753100"/>
          <p14:tracePt t="451848" x="11252200" y="5759450"/>
          <p14:tracePt t="451864" x="11252200" y="5772150"/>
          <p14:tracePt t="451880" x="11258550" y="5784850"/>
          <p14:tracePt t="451897" x="11264900" y="5797550"/>
          <p14:tracePt t="451913" x="11283950" y="5810250"/>
          <p14:tracePt t="451930" x="11296650" y="5816600"/>
          <p14:tracePt t="451947" x="11315700" y="5829300"/>
          <p14:tracePt t="452000" x="11328400" y="5848350"/>
          <p14:tracePt t="452008" x="11328400" y="5854700"/>
          <p14:tracePt t="452024" x="11328400" y="5861050"/>
          <p14:tracePt t="452034" x="11328400" y="5873750"/>
          <p14:tracePt t="452056" x="11322050" y="5886450"/>
          <p14:tracePt t="452064" x="11309350" y="5886450"/>
          <p14:tracePt t="452081" x="11220450" y="5886450"/>
          <p14:tracePt t="452097" x="11074400" y="5886450"/>
          <p14:tracePt t="452114" x="10947400" y="5886450"/>
          <p14:tracePt t="452130" x="10826750" y="5886450"/>
          <p14:tracePt t="452147" x="10712450" y="5873750"/>
          <p14:tracePt t="452164" x="10642600" y="5854700"/>
          <p14:tracePt t="452180" x="10610850" y="5829300"/>
          <p14:tracePt t="452197" x="10604500" y="5822950"/>
          <p14:tracePt t="452214" x="10591800" y="5810250"/>
          <p14:tracePt t="452231" x="10541000" y="5784850"/>
          <p14:tracePt t="452234" x="10509250" y="5778500"/>
          <p14:tracePt t="452250" x="10420350" y="5772150"/>
          <p14:tracePt t="452264" x="10356850" y="5765800"/>
          <p14:tracePt t="452281" x="10287000" y="5765800"/>
          <p14:tracePt t="452297" x="10242550" y="5753100"/>
          <p14:tracePt t="452314" x="10210800" y="5746750"/>
          <p14:tracePt t="452331" x="10185400" y="5740400"/>
          <p14:tracePt t="452348" x="10160000" y="5715000"/>
          <p14:tracePt t="452364" x="10128250" y="5702300"/>
          <p14:tracePt t="452381" x="10109200" y="5689600"/>
          <p14:tracePt t="452397" x="10090150" y="5676900"/>
          <p14:tracePt t="452414" x="10071100" y="5664200"/>
          <p14:tracePt t="452418" x="10052050" y="5664200"/>
          <p14:tracePt t="452431" x="10020300" y="5657850"/>
          <p14:tracePt t="452447" x="9937750" y="5645150"/>
          <p14:tracePt t="452464" x="9899650" y="5638800"/>
          <p14:tracePt t="452481" x="9874250" y="5632450"/>
          <p14:tracePt t="452504" x="9867900" y="5632450"/>
          <p14:tracePt t="452610" x="9861550" y="5632450"/>
          <p14:tracePt t="452664" x="9855200" y="5632450"/>
          <p14:tracePt t="452672" x="9848850" y="5626100"/>
          <p14:tracePt t="452688" x="9842500" y="5626100"/>
          <p14:tracePt t="452728" x="9829800" y="5626100"/>
          <p14:tracePt t="452737" x="9817100" y="5619750"/>
          <p14:tracePt t="452744" x="9817100" y="5613400"/>
          <p14:tracePt t="452754" x="9810750" y="5607050"/>
          <p14:tracePt t="452765" x="9798050" y="5600700"/>
          <p14:tracePt t="452781" x="9791700" y="5600700"/>
          <p14:tracePt t="452804" x="9779000" y="5600700"/>
          <p14:tracePt t="452815" x="9779000" y="5594350"/>
          <p14:tracePt t="452831" x="9772650" y="5588000"/>
          <p14:tracePt t="452848" x="9759950" y="5581650"/>
          <p14:tracePt t="452864" x="9753600" y="5575300"/>
          <p14:tracePt t="452881" x="9740900" y="5562600"/>
          <p14:tracePt t="452898" x="9734550" y="5562600"/>
          <p14:tracePt t="452961" x="9728200" y="5556250"/>
          <p14:tracePt t="453299" x="9740900" y="5556250"/>
          <p14:tracePt t="453306" x="9785350" y="5556250"/>
          <p14:tracePt t="453315" x="9836150" y="5556250"/>
          <p14:tracePt t="453324" x="9880600" y="5556250"/>
          <p14:tracePt t="453340" x="9937750" y="5556250"/>
          <p14:tracePt t="453346" x="9950450" y="5562600"/>
          <p14:tracePt t="453357" x="9956800" y="5562600"/>
          <p14:tracePt t="453513" x="9931400" y="5562600"/>
          <p14:tracePt t="453521" x="9899650" y="5562600"/>
          <p14:tracePt t="453529" x="9855200" y="5562600"/>
          <p14:tracePt t="453540" x="9817100" y="5562600"/>
          <p14:tracePt t="453557" x="9747250" y="5562600"/>
          <p14:tracePt t="453573" x="9702800" y="5562600"/>
          <p14:tracePt t="453579" x="9690100" y="5562600"/>
          <p14:tracePt t="453590" x="9677400" y="5562600"/>
          <p14:tracePt t="453607" x="9671050" y="5562600"/>
          <p14:tracePt t="454724" x="9652000" y="5562600"/>
          <p14:tracePt t="454730" x="9645650" y="5562600"/>
          <p14:tracePt t="454739" x="9632950" y="5568950"/>
          <p14:tracePt t="454748" x="9613900" y="5568950"/>
          <p14:tracePt t="454765" x="9556750" y="5607050"/>
          <p14:tracePt t="454782" x="9493250" y="5632450"/>
          <p14:tracePt t="454798" x="9442450" y="5645150"/>
          <p14:tracePt t="454815" x="9398000" y="5664200"/>
          <p14:tracePt t="454833" x="9385300" y="5670550"/>
          <p14:tracePt t="454848" x="9353550" y="5670550"/>
          <p14:tracePt t="454865" x="9353550" y="5676900"/>
          <p14:tracePt t="454882" x="9334500" y="5683250"/>
          <p14:tracePt t="454905" x="9315450" y="5683250"/>
          <p14:tracePt t="454915" x="9309100" y="5683250"/>
          <p14:tracePt t="454932" x="9277350" y="5689600"/>
          <p14:tracePt t="454948" x="9258300" y="5689600"/>
          <p14:tracePt t="454965" x="9232900" y="5695950"/>
          <p14:tracePt t="454982" x="9213850" y="5695950"/>
          <p14:tracePt t="454998" x="9175750" y="5695950"/>
          <p14:tracePt t="455004" x="9156700" y="5695950"/>
          <p14:tracePt t="455015" x="9144000" y="5695950"/>
          <p14:tracePt t="455032" x="9086850" y="5695950"/>
          <p14:tracePt t="455036" x="9067800" y="5695950"/>
          <p14:tracePt t="455048" x="9029700" y="5695950"/>
          <p14:tracePt t="455065" x="8997950" y="5695950"/>
          <p14:tracePt t="455086" x="8947150" y="5695950"/>
          <p14:tracePt t="455095" x="8940800" y="5695950"/>
          <p14:tracePt t="455100" x="8921750" y="5695950"/>
          <p14:tracePt t="455115" x="8915400" y="5695950"/>
          <p14:tracePt t="455132" x="8890000" y="5689600"/>
          <p14:tracePt t="455149" x="8877300" y="5683250"/>
          <p14:tracePt t="455165" x="8845550" y="5657850"/>
          <p14:tracePt t="455182" x="8763000" y="5613400"/>
          <p14:tracePt t="455203" x="8642350" y="5562600"/>
          <p14:tracePt t="455205" x="8585200" y="5549900"/>
          <p14:tracePt t="455215" x="8521700" y="5537200"/>
          <p14:tracePt t="455233" x="8382000" y="5505450"/>
          <p14:tracePt t="455237" x="8293100" y="5499100"/>
          <p14:tracePt t="455249" x="8140700" y="5480050"/>
          <p14:tracePt t="455265" x="8001000" y="5454650"/>
          <p14:tracePt t="455282" x="7893050" y="5448300"/>
          <p14:tracePt t="455299" x="7861300" y="5441950"/>
          <p14:tracePt t="455338" x="7848600" y="5441950"/>
          <p14:tracePt t="455345" x="7842250" y="5429250"/>
          <p14:tracePt t="455356" x="7816850" y="5422900"/>
          <p14:tracePt t="455365" x="7778750" y="5416550"/>
          <p14:tracePt t="455382" x="7658100" y="5384800"/>
          <p14:tracePt t="455399" x="7550150" y="5353050"/>
          <p14:tracePt t="455415" x="7448550" y="5334000"/>
          <p14:tracePt t="455435" x="7372350" y="5314950"/>
          <p14:tracePt t="455449" x="7359650" y="5314950"/>
          <p14:tracePt t="455466" x="7353300" y="5308600"/>
          <p14:tracePt t="455482" x="7346950" y="5302250"/>
          <p14:tracePt t="455499" x="7327900" y="5295900"/>
          <p14:tracePt t="455516" x="7302500" y="5270500"/>
          <p14:tracePt t="455532" x="7245350" y="5238750"/>
          <p14:tracePt t="455549" x="7162800" y="5175250"/>
          <p14:tracePt t="455566" x="7035800" y="5092700"/>
          <p14:tracePt t="455582" x="6908800" y="5016500"/>
          <p14:tracePt t="455587" x="6838950" y="4984750"/>
          <p14:tracePt t="455599" x="6762750" y="4940300"/>
          <p14:tracePt t="455616" x="6661150" y="4902200"/>
          <p14:tracePt t="455620" x="6648450" y="4895850"/>
          <p14:tracePt t="455635" x="6642100" y="4889500"/>
          <p14:tracePt t="455665" x="6635750" y="4889500"/>
          <p14:tracePt t="455682" x="6635750" y="4883150"/>
          <p14:tracePt t="455690" x="6629400" y="4864100"/>
          <p14:tracePt t="455699" x="6616700" y="4857750"/>
          <p14:tracePt t="455716" x="6591300" y="4832350"/>
          <p14:tracePt t="455732" x="6559550" y="4813300"/>
          <p14:tracePt t="455756" x="6534150" y="4806950"/>
          <p14:tracePt t="455858" x="6527800" y="4806950"/>
          <p14:tracePt t="455866" x="6521450" y="4806950"/>
          <p14:tracePt t="455874" x="6515100" y="4813300"/>
          <p14:tracePt t="455882" x="6515100" y="4826000"/>
          <p14:tracePt t="455899" x="6515100" y="4870450"/>
          <p14:tracePt t="455916" x="6515100" y="4946650"/>
          <p14:tracePt t="455933" x="6515100" y="5022850"/>
          <p14:tracePt t="455949" x="6515100" y="5080000"/>
          <p14:tracePt t="455966" x="6515100" y="5137150"/>
          <p14:tracePt t="455983" x="6521450" y="5207000"/>
          <p14:tracePt t="455999" x="6540500" y="5314950"/>
          <p14:tracePt t="456016" x="6553200" y="5410200"/>
          <p14:tracePt t="456020" x="6553200" y="5435600"/>
          <p14:tracePt t="456034" x="6553200" y="5467350"/>
          <p14:tracePt t="456049" x="6559550" y="5467350"/>
          <p14:tracePt t="456122" x="6565900" y="5473700"/>
          <p14:tracePt t="456130" x="6578600" y="5486400"/>
          <p14:tracePt t="456157" x="6591300" y="5492750"/>
          <p14:tracePt t="456164" x="6597650" y="5499100"/>
          <p14:tracePt t="456173" x="6616700" y="5511800"/>
          <p14:tracePt t="456183" x="6629400" y="5518150"/>
          <p14:tracePt t="456200" x="6642100" y="5524500"/>
          <p14:tracePt t="456217" x="6673850" y="5530850"/>
          <p14:tracePt t="456221" x="6680200" y="5537200"/>
          <p14:tracePt t="456237" x="6718300" y="5549900"/>
          <p14:tracePt t="456251" x="6731000" y="5549900"/>
          <p14:tracePt t="456266" x="6731000" y="5556250"/>
          <p14:tracePt t="456387" x="6705600" y="5556250"/>
          <p14:tracePt t="456395" x="6673850" y="5562600"/>
          <p14:tracePt t="456405" x="6648450" y="5568950"/>
          <p14:tracePt t="456417" x="6635750" y="5568950"/>
          <p14:tracePt t="456435" x="6604000" y="5575300"/>
          <p14:tracePt t="456451" x="6597650" y="5575300"/>
          <p14:tracePt t="456466" x="6584950" y="5575300"/>
          <p14:tracePt t="456483" x="6572250" y="5575300"/>
          <p14:tracePt t="456500" x="6565900" y="5575300"/>
          <p14:tracePt t="456517" x="6546850" y="5562600"/>
          <p14:tracePt t="456533" x="6527800" y="5543550"/>
          <p14:tracePt t="456550" x="6508750" y="5530850"/>
          <p14:tracePt t="456567" x="6496050" y="5518150"/>
          <p14:tracePt t="456583" x="6489700" y="5511800"/>
          <p14:tracePt t="456600" x="6489700" y="5499100"/>
          <p14:tracePt t="456617" x="6489700" y="5486400"/>
          <p14:tracePt t="456633" x="6489700" y="5467350"/>
          <p14:tracePt t="456650" x="6489700" y="5422900"/>
          <p14:tracePt t="456667" x="6477000" y="5391150"/>
          <p14:tracePt t="456684" x="6464300" y="5378450"/>
          <p14:tracePt t="456701" x="6457950" y="5365750"/>
          <p14:tracePt t="456731" x="6457950" y="5359400"/>
          <p14:tracePt t="456741" x="6457950" y="5353050"/>
          <p14:tracePt t="456750" x="6457950" y="5340350"/>
          <p14:tracePt t="456767" x="6457950" y="5321300"/>
          <p14:tracePt t="456783" x="6457950" y="5308600"/>
          <p14:tracePt t="456789" x="6457950" y="5302250"/>
          <p14:tracePt t="456800" x="6457950" y="5289550"/>
          <p14:tracePt t="456817" x="6470650" y="5264150"/>
          <p14:tracePt t="456820" x="6483350" y="5251450"/>
          <p14:tracePt t="456833" x="6521450" y="5232400"/>
          <p14:tracePt t="456850" x="6553200" y="5219700"/>
          <p14:tracePt t="456867" x="6597650" y="5194300"/>
          <p14:tracePt t="456884" x="6680200" y="5175250"/>
          <p14:tracePt t="456901" x="6756400" y="5162550"/>
          <p14:tracePt t="456908" x="6788150" y="5149850"/>
          <p14:tracePt t="456917" x="6826250" y="5149850"/>
          <p14:tracePt t="456933" x="6851650" y="5149850"/>
          <p14:tracePt t="456950" x="6858000" y="5149850"/>
          <p14:tracePt t="456967" x="6883400" y="5168900"/>
          <p14:tracePt t="456984" x="6889750" y="5187950"/>
          <p14:tracePt t="456988" x="6896100" y="5207000"/>
          <p14:tracePt t="457000" x="6896100" y="5226050"/>
          <p14:tracePt t="457018" x="6902450" y="5283200"/>
          <p14:tracePt t="457022" x="6902450" y="5314950"/>
          <p14:tracePt t="457033" x="6902450" y="5346700"/>
          <p14:tracePt t="457035" x="6902450" y="5378450"/>
          <p14:tracePt t="457050" x="6845300" y="5435600"/>
          <p14:tracePt t="457067" x="6781800" y="5480050"/>
          <p14:tracePt t="457083" x="6711950" y="5492750"/>
          <p14:tracePt t="457100" x="6686550" y="5492750"/>
          <p14:tracePt t="457117" x="6680200" y="5492750"/>
          <p14:tracePt t="457195" x="6673850" y="5499100"/>
          <p14:tracePt t="457211" x="6673850" y="5505450"/>
          <p14:tracePt t="457675" x="6673850" y="5511800"/>
          <p14:tracePt t="457789" x="6680200" y="5518150"/>
          <p14:tracePt t="457812" x="6699250" y="5518150"/>
          <p14:tracePt t="457820" x="6711950" y="5530850"/>
          <p14:tracePt t="457832" x="6711950" y="5537200"/>
          <p14:tracePt t="457848" x="6724650" y="5537200"/>
          <p14:tracePt t="457865" x="6731000" y="5537200"/>
          <p14:tracePt t="457882" x="6737350" y="5543550"/>
          <p14:tracePt t="457899" x="6775450" y="5543550"/>
          <p14:tracePt t="457915" x="6807200" y="5543550"/>
          <p14:tracePt t="457932" x="6883400" y="5562600"/>
          <p14:tracePt t="457949" x="7023100" y="5562600"/>
          <p14:tracePt t="457965" x="7169150" y="5562600"/>
          <p14:tracePt t="457982" x="7327900" y="5562600"/>
          <p14:tracePt t="458000" x="7473950" y="5562600"/>
          <p14:tracePt t="458004" x="7550150" y="5562600"/>
          <p14:tracePt t="458015" x="7626350" y="5562600"/>
          <p14:tracePt t="458032" x="7785100" y="5568950"/>
          <p14:tracePt t="458036" x="7835900" y="5568950"/>
          <p14:tracePt t="458049" x="7880350" y="5568950"/>
          <p14:tracePt t="458068" x="7943850" y="5568950"/>
          <p14:tracePt t="458082" x="7956550" y="5568950"/>
          <p14:tracePt t="458155" x="7956550" y="5575300"/>
          <p14:tracePt t="458725" x="7950200" y="5575300"/>
          <p14:tracePt t="458749" x="7943850" y="5568950"/>
          <p14:tracePt t="458979" x="7950200" y="5568950"/>
          <p14:tracePt t="458988" x="7956550" y="5568950"/>
          <p14:tracePt t="459116" x="7950200" y="5562600"/>
          <p14:tracePt t="459140" x="7931150" y="5562600"/>
          <p14:tracePt t="459149" x="7924800" y="5556250"/>
          <p14:tracePt t="459158" x="7893050" y="5537200"/>
          <p14:tracePt t="459170" x="7874000" y="5530850"/>
          <p14:tracePt t="459189" x="7816850" y="5499100"/>
          <p14:tracePt t="459715" x="7848600" y="5511800"/>
          <p14:tracePt t="459725" x="7848600" y="5518150"/>
          <p14:tracePt t="459731" x="7861300" y="5530850"/>
          <p14:tracePt t="459740" x="7867650" y="5543550"/>
          <p14:tracePt t="459756" x="7893050" y="5575300"/>
          <p14:tracePt t="459773" x="7981950" y="5632450"/>
          <p14:tracePt t="459789" x="8032750" y="5676900"/>
          <p14:tracePt t="459806" x="8108950" y="5702300"/>
          <p14:tracePt t="459823" x="8153400" y="5708650"/>
          <p14:tracePt t="459839" x="8191500" y="5721350"/>
          <p14:tracePt t="459856" x="8223250" y="5721350"/>
          <p14:tracePt t="459873" x="8235950" y="5721350"/>
          <p14:tracePt t="459889" x="8255000" y="5734050"/>
          <p14:tracePt t="459906" x="8261350" y="5734050"/>
          <p14:tracePt t="459997" x="8267700" y="5734050"/>
          <p14:tracePt t="460043" x="8280400" y="5734050"/>
          <p14:tracePt t="460061" x="8286750" y="5734050"/>
          <p14:tracePt t="460100" x="8293100" y="5734050"/>
          <p14:tracePt t="460772" x="8299450" y="5740400"/>
          <p14:tracePt t="460780" x="8331200" y="5765800"/>
          <p14:tracePt t="460788" x="8356600" y="5772150"/>
          <p14:tracePt t="460796" x="8362950" y="5778500"/>
          <p14:tracePt t="460852" x="8369300" y="5778500"/>
          <p14:tracePt t="461110" x="8375650" y="5784850"/>
          <p14:tracePt t="461150" x="8375650" y="5791200"/>
          <p14:tracePt t="461181" x="8375650" y="5797550"/>
          <p14:tracePt t="461302" x="8369300" y="5797550"/>
          <p14:tracePt t="461366" x="8362950" y="5797550"/>
          <p14:tracePt t="461376" x="8350250" y="5797550"/>
          <p14:tracePt t="461383" x="8343900" y="5797550"/>
          <p14:tracePt t="461392" x="8337550" y="5797550"/>
          <p14:tracePt t="461409" x="8324850" y="5791200"/>
          <p14:tracePt t="461725" x="8318500" y="5791200"/>
          <p14:tracePt t="461828" x="8312150" y="5791200"/>
          <p14:tracePt t="461934" x="8305800" y="5791200"/>
          <p14:tracePt t="461943" x="8293100" y="5803900"/>
          <p14:tracePt t="461951" x="8293100" y="5810250"/>
          <p14:tracePt t="461965" x="8286750" y="5842000"/>
          <p14:tracePt t="461982" x="8286750" y="5873750"/>
          <p14:tracePt t="461999" x="8280400" y="5899150"/>
          <p14:tracePt t="462015" x="8280400" y="5924550"/>
          <p14:tracePt t="462032" x="8280400" y="5943600"/>
          <p14:tracePt t="462049" x="8280400" y="5975350"/>
          <p14:tracePt t="462065" x="8280400" y="6007100"/>
          <p14:tracePt t="462070" x="8280400" y="6019800"/>
          <p14:tracePt t="462082" x="8280400" y="6026150"/>
          <p14:tracePt t="462099" x="8286750" y="6038850"/>
          <p14:tracePt t="462294" x="8286750" y="6051550"/>
          <p14:tracePt t="462303" x="8293100" y="6064250"/>
          <p14:tracePt t="462318" x="8293100" y="6083300"/>
          <p14:tracePt t="462326" x="8293100" y="6089650"/>
          <p14:tracePt t="462335" x="8293100" y="6102350"/>
          <p14:tracePt t="462352" x="8293100" y="6108700"/>
          <p14:tracePt t="462369" x="8293100" y="6121400"/>
          <p14:tracePt t="462385" x="8293100" y="6140450"/>
          <p14:tracePt t="462402" x="8293100" y="6146800"/>
          <p14:tracePt t="462419" x="8293100" y="6153150"/>
          <p14:tracePt t="462435" x="8293100" y="6159500"/>
          <p14:tracePt t="462455" x="8293100" y="6172200"/>
          <p14:tracePt t="462620" x="8312150" y="6172200"/>
          <p14:tracePt t="462638" x="8324850" y="6172200"/>
          <p14:tracePt t="462645" x="8350250" y="6172200"/>
          <p14:tracePt t="462658" x="8375650" y="6153150"/>
          <p14:tracePt t="462674" x="8445500" y="6121400"/>
          <p14:tracePt t="462691" x="8509000" y="6064250"/>
          <p14:tracePt t="462695" x="8540750" y="6032500"/>
          <p14:tracePt t="462709" x="8585200" y="5930900"/>
          <p14:tracePt t="462724" x="8642350" y="5835650"/>
          <p14:tracePt t="462741" x="8680450" y="5772150"/>
          <p14:tracePt t="462758" x="8693150" y="5746750"/>
          <p14:tracePt t="462774" x="8705850" y="5734050"/>
          <p14:tracePt t="462821" x="8705850" y="5727700"/>
          <p14:tracePt t="462829" x="8705850" y="5721350"/>
          <p14:tracePt t="462837" x="8705850" y="5708650"/>
          <p14:tracePt t="462846" x="8712200" y="5695950"/>
          <p14:tracePt t="462858" x="8712200" y="5689600"/>
          <p14:tracePt t="462874" x="8718550" y="5670550"/>
          <p14:tracePt t="462891" x="8731250" y="5657850"/>
          <p14:tracePt t="462896" x="8731250" y="5651500"/>
          <p14:tracePt t="462908" x="8731250" y="5645150"/>
          <p14:tracePt t="462924" x="8750300" y="5619750"/>
          <p14:tracePt t="462941" x="8763000" y="5607050"/>
          <p14:tracePt t="462958" x="8782050" y="5588000"/>
          <p14:tracePt t="462974" x="8807450" y="5581650"/>
          <p14:tracePt t="462991" x="8820150" y="5568950"/>
          <p14:tracePt t="463008" x="8826500" y="5568950"/>
          <p14:tracePt t="463061" x="8832850" y="5568950"/>
          <p14:tracePt t="463069" x="8845550" y="5568950"/>
          <p14:tracePt t="463082" x="8877300" y="5568950"/>
          <p14:tracePt t="463093" x="8947150" y="5568950"/>
          <p14:tracePt t="463110" x="9023350" y="5568950"/>
          <p14:tracePt t="463125" x="9055100" y="5568950"/>
          <p14:tracePt t="463142" x="9105900" y="5568950"/>
          <p14:tracePt t="463296" x="9112250" y="5568950"/>
          <p14:tracePt t="463319" x="9124950" y="5568950"/>
          <p14:tracePt t="463327" x="9131300" y="5568950"/>
          <p14:tracePt t="463477" x="9105900" y="5568950"/>
          <p14:tracePt t="463485" x="9074150" y="5568950"/>
          <p14:tracePt t="463494" x="9029700" y="5568950"/>
          <p14:tracePt t="463514" x="8978900" y="5568950"/>
          <p14:tracePt t="463530" x="8940800" y="5568950"/>
          <p14:tracePt t="463547" x="8934450" y="5568950"/>
          <p14:tracePt t="463797" x="8915400" y="5575300"/>
          <p14:tracePt t="463806" x="8909050" y="5575300"/>
          <p14:tracePt t="463813" x="8902700" y="5575300"/>
          <p14:tracePt t="463822" x="8896350" y="5575300"/>
          <p14:tracePt t="463838" x="8890000" y="5575300"/>
          <p14:tracePt t="463854" x="8864600" y="5581650"/>
          <p14:tracePt t="463871" x="8832850" y="5594350"/>
          <p14:tracePt t="463887" x="8756650" y="5600700"/>
          <p14:tracePt t="463904" x="8648700" y="5613400"/>
          <p14:tracePt t="463921" x="8540750" y="5613400"/>
          <p14:tracePt t="463938" x="8451850" y="5613400"/>
          <p14:tracePt t="463954" x="8388350" y="5613400"/>
          <p14:tracePt t="463958" x="8362950" y="5613400"/>
          <p14:tracePt t="463971" x="8356600" y="5613400"/>
          <p14:tracePt t="463988" x="8337550" y="5613400"/>
          <p14:tracePt t="463990" x="8318500" y="5613400"/>
          <p14:tracePt t="464007" x="8274050" y="5613400"/>
          <p14:tracePt t="464021" x="8255000" y="5613400"/>
          <p14:tracePt t="464038" x="8223250" y="5613400"/>
          <p14:tracePt t="464062" x="8210550" y="5613400"/>
          <p14:tracePt t="464198" x="8204200" y="5613400"/>
          <p14:tracePt t="464206" x="8178800" y="5613400"/>
          <p14:tracePt t="464213" x="8134350" y="5613400"/>
          <p14:tracePt t="464224" x="8096250" y="5613400"/>
          <p14:tracePt t="464238" x="7956550" y="5613400"/>
          <p14:tracePt t="464254" x="7785100" y="5613400"/>
          <p14:tracePt t="464271" x="7607300" y="5613400"/>
          <p14:tracePt t="464288" x="7448550" y="5613400"/>
          <p14:tracePt t="464305" x="7334250" y="5613400"/>
          <p14:tracePt t="464321" x="7289800" y="5613400"/>
          <p14:tracePt t="464338" x="7264400" y="5613400"/>
          <p14:tracePt t="464375" x="7264400" y="5607050"/>
          <p14:tracePt t="464719" x="7270750" y="5607050"/>
          <p14:tracePt t="464743" x="7277100" y="5607050"/>
          <p14:tracePt t="464751" x="7283450" y="5607050"/>
          <p14:tracePt t="464767" x="7289800" y="5607050"/>
          <p14:tracePt t="464776" x="7302500" y="5607050"/>
          <p14:tracePt t="464793" x="7327900" y="5607050"/>
          <p14:tracePt t="464810" x="7391400" y="5607050"/>
          <p14:tracePt t="464826" x="7493000" y="5607050"/>
          <p14:tracePt t="464843" x="7639050" y="5607050"/>
          <p14:tracePt t="464860" x="7766050" y="5600700"/>
          <p14:tracePt t="464864" x="7842250" y="5594350"/>
          <p14:tracePt t="464877" x="7918450" y="5588000"/>
          <p14:tracePt t="464895" x="8045450" y="5575300"/>
          <p14:tracePt t="464899" x="8089900" y="5575300"/>
          <p14:tracePt t="464910" x="8166100" y="5575300"/>
          <p14:tracePt t="464927" x="8223250" y="5575300"/>
          <p14:tracePt t="464943" x="8248650" y="5575300"/>
          <p14:tracePt t="464959" x="8280400" y="5575300"/>
          <p14:tracePt t="464976" x="8305800" y="5575300"/>
          <p14:tracePt t="464993" x="8362950" y="5575300"/>
          <p14:tracePt t="465009" x="8451850" y="5575300"/>
          <p14:tracePt t="465027" x="8585200" y="5575300"/>
          <p14:tracePt t="465043" x="8705850" y="5575300"/>
          <p14:tracePt t="465048" x="8750300" y="5575300"/>
          <p14:tracePt t="465060" x="8788400" y="5575300"/>
          <p14:tracePt t="465076" x="8832850" y="5575300"/>
          <p14:tracePt t="465079" x="8839200" y="5575300"/>
          <p14:tracePt t="466658" x="8864600" y="5575300"/>
          <p14:tracePt t="466664" x="8870950" y="5575300"/>
          <p14:tracePt t="466674" x="8877300" y="5575300"/>
          <p14:tracePt t="466683" x="8883650" y="5575300"/>
          <p14:tracePt t="466699" x="8896350" y="5575300"/>
          <p14:tracePt t="466705" x="8915400" y="5575300"/>
          <p14:tracePt t="466716" x="8921750" y="5575300"/>
          <p14:tracePt t="466733" x="8966200" y="5575300"/>
          <p14:tracePt t="466736" x="8972550" y="5575300"/>
          <p14:tracePt t="466750" x="8978900" y="5575300"/>
          <p14:tracePt t="466766" x="8997950" y="5575300"/>
          <p14:tracePt t="467584" x="9004300" y="5575300"/>
          <p14:tracePt t="467608" x="9010650" y="5575300"/>
          <p14:tracePt t="469874" x="9017000" y="5575300"/>
          <p14:tracePt t="469890" x="9017000" y="5581650"/>
          <p14:tracePt t="469898" x="8991600" y="5594350"/>
          <p14:tracePt t="469905" x="8953500" y="5607050"/>
          <p14:tracePt t="469916" x="8896350" y="5638800"/>
          <p14:tracePt t="469933" x="8731250" y="5727700"/>
          <p14:tracePt t="469950" x="8559800" y="5822950"/>
          <p14:tracePt t="469954" x="8483600" y="5861050"/>
          <p14:tracePt t="469966" x="8426450" y="5892800"/>
          <p14:tracePt t="469984" x="8356600" y="5937250"/>
          <p14:tracePt t="469992" x="8305800" y="5949950"/>
          <p14:tracePt t="469999" x="8280400" y="5962650"/>
          <p14:tracePt t="470016" x="8159750" y="5994400"/>
          <p14:tracePt t="470033" x="8102600" y="6007100"/>
          <p14:tracePt t="470050" x="8045450" y="6026150"/>
          <p14:tracePt t="470066" x="7994650" y="6045200"/>
          <p14:tracePt t="470083" x="7962900" y="6057900"/>
          <p14:tracePt t="470089" x="7950200" y="6057900"/>
          <p14:tracePt t="470100" x="7931150" y="6057900"/>
          <p14:tracePt t="470116" x="7905750" y="6064250"/>
          <p14:tracePt t="470133" x="7899400" y="6064250"/>
          <p14:tracePt t="470202" x="7899400" y="6070600"/>
          <p14:tracePt t="470210" x="7918450" y="6070600"/>
          <p14:tracePt t="470218" x="7937500" y="6070600"/>
          <p14:tracePt t="470233" x="7956550" y="6070600"/>
          <p14:tracePt t="470250" x="7981950" y="6070600"/>
          <p14:tracePt t="470458" x="7988300" y="6070600"/>
          <p14:tracePt t="470466" x="8007350" y="6070600"/>
          <p14:tracePt t="470474" x="8051800" y="6070600"/>
          <p14:tracePt t="470482" x="8115300" y="6070600"/>
          <p14:tracePt t="470499" x="8274050" y="6070600"/>
          <p14:tracePt t="470516" x="8464550" y="6057900"/>
          <p14:tracePt t="470532" x="8756650" y="6026150"/>
          <p14:tracePt t="470549" x="9105900" y="5969000"/>
          <p14:tracePt t="470566" x="9436100" y="5918200"/>
          <p14:tracePt t="470569" x="9588500" y="5886450"/>
          <p14:tracePt t="470582" x="9721850" y="5873750"/>
          <p14:tracePt t="470599" x="9912350" y="5835650"/>
          <p14:tracePt t="470602" x="10001250" y="5829300"/>
          <p14:tracePt t="470618" x="10115550" y="5822950"/>
          <p14:tracePt t="470633" x="10140950" y="5822950"/>
          <p14:tracePt t="470649" x="10160000" y="5822950"/>
          <p14:tracePt t="470730" x="10166350" y="5822950"/>
          <p14:tracePt t="470738" x="10172700" y="5822950"/>
          <p14:tracePt t="470749" x="10185400" y="5822950"/>
          <p14:tracePt t="470771" x="10229850" y="5822950"/>
          <p14:tracePt t="470783" x="10255250" y="5822950"/>
          <p14:tracePt t="470800" x="10318750" y="5810250"/>
          <p14:tracePt t="470804" x="10356850" y="5810250"/>
          <p14:tracePt t="470816" x="10414000" y="5803900"/>
          <p14:tracePt t="470833" x="10471150" y="5791200"/>
          <p14:tracePt t="470849" x="10502900" y="5791200"/>
          <p14:tracePt t="470866" x="10528300" y="5791200"/>
          <p14:tracePt t="470883" x="10560050" y="5778500"/>
          <p14:tracePt t="470899" x="10591800" y="5772150"/>
          <p14:tracePt t="470916" x="10623550" y="5765800"/>
          <p14:tracePt t="470933" x="10636250" y="5759450"/>
          <p14:tracePt t="470955" x="10642600" y="5759450"/>
          <p14:tracePt t="470970" x="10642600" y="5753100"/>
          <p14:tracePt t="470983" x="10642600" y="5746750"/>
          <p14:tracePt t="470999" x="10642600" y="5740400"/>
          <p14:tracePt t="471016" x="10623550" y="5740400"/>
          <p14:tracePt t="471035" x="10604500" y="5740400"/>
          <p14:tracePt t="471050" x="10579100" y="5740400"/>
          <p14:tracePt t="471066" x="10560050" y="5734050"/>
          <p14:tracePt t="471085" x="10541000" y="5721350"/>
          <p14:tracePt t="471099" x="10528300" y="5721350"/>
          <p14:tracePt t="471116" x="10521950" y="5721350"/>
          <p14:tracePt t="471137" x="10515600" y="5721350"/>
          <p14:tracePt t="471243" x="10502900" y="5715000"/>
          <p14:tracePt t="471329" x="10515600" y="5715000"/>
          <p14:tracePt t="471339" x="10534650" y="5715000"/>
          <p14:tracePt t="471344" x="10585450" y="5715000"/>
          <p14:tracePt t="471354" x="10610850" y="5702300"/>
          <p14:tracePt t="471367" x="10668000" y="5695950"/>
          <p14:tracePt t="471383" x="10782300" y="5683250"/>
          <p14:tracePt t="471387" x="10826750" y="5676900"/>
          <p14:tracePt t="471401" x="10909300" y="5657850"/>
          <p14:tracePt t="471416" x="10960100" y="5651500"/>
          <p14:tracePt t="471433" x="10985500" y="5645150"/>
          <p14:tracePt t="471450" x="11004550" y="5632450"/>
          <p14:tracePt t="471467" x="11010900" y="5626100"/>
          <p14:tracePt t="472019" x="10998200" y="5626100"/>
          <p14:tracePt t="472154" x="10991850" y="5619750"/>
          <p14:tracePt t="472915" x="10998200" y="5619750"/>
          <p14:tracePt t="472923" x="11017250" y="5619750"/>
          <p14:tracePt t="472931" x="11036300" y="5619750"/>
          <p14:tracePt t="472940" x="11055350" y="5619750"/>
          <p14:tracePt t="472956" x="11112500" y="5619750"/>
          <p14:tracePt t="472973" x="11144250" y="5619750"/>
          <p14:tracePt t="472990" x="11169650" y="5619750"/>
          <p14:tracePt t="473006" x="11188700" y="5619750"/>
          <p14:tracePt t="473012" x="11195050" y="5619750"/>
          <p14:tracePt t="473023" x="11207750" y="5619750"/>
          <p14:tracePt t="473040" x="11239500" y="5619750"/>
          <p14:tracePt t="473044" x="11271250" y="5619750"/>
          <p14:tracePt t="473056" x="11296650" y="5619750"/>
          <p14:tracePt t="473074" x="11391900" y="5619750"/>
          <p14:tracePt t="473090" x="11442700" y="5619750"/>
          <p14:tracePt t="473107" x="11499850" y="5619750"/>
          <p14:tracePt t="473123" x="11557000" y="5619750"/>
          <p14:tracePt t="473140" x="11595100" y="5619750"/>
          <p14:tracePt t="473156" x="11639550" y="5607050"/>
          <p14:tracePt t="473173" x="11677650" y="5607050"/>
          <p14:tracePt t="473190" x="11741150" y="5600700"/>
          <p14:tracePt t="473206" x="11791950" y="5600700"/>
          <p14:tracePt t="473223" x="11798300" y="5600700"/>
          <p14:tracePt t="473240" x="11804650" y="5600700"/>
          <p14:tracePt t="473747" x="11811000" y="5594350"/>
          <p14:tracePt t="473818" x="11811000" y="5588000"/>
          <p14:tracePt t="474178" x="11811000" y="5581650"/>
          <p14:tracePt t="474186" x="11811000" y="5575300"/>
          <p14:tracePt t="474227" x="11804650" y="5575300"/>
          <p14:tracePt t="474243" x="11791950" y="5575300"/>
          <p14:tracePt t="474250" x="11760200" y="5575300"/>
          <p14:tracePt t="474259" x="11709400" y="5575300"/>
          <p14:tracePt t="474269" x="11652250" y="5575300"/>
          <p14:tracePt t="474286" x="11474450" y="5594350"/>
          <p14:tracePt t="474302" x="11182350" y="5632450"/>
          <p14:tracePt t="474308" x="11061700" y="5638800"/>
          <p14:tracePt t="474319" x="10972800" y="5638800"/>
          <p14:tracePt t="474336" x="10788650" y="5638800"/>
          <p14:tracePt t="474340" x="10693400" y="5638800"/>
          <p14:tracePt t="474352" x="10623550" y="5638800"/>
          <p14:tracePt t="474369" x="10464800" y="5638800"/>
          <p14:tracePt t="474372" x="10407650" y="5638800"/>
          <p14:tracePt t="474386" x="10312400" y="5638800"/>
          <p14:tracePt t="474402" x="10293350" y="5638800"/>
          <p14:tracePt t="474516" x="10287000" y="5645150"/>
          <p14:tracePt t="474594" x="10267950" y="5645150"/>
          <p14:tracePt t="474610" x="10267950" y="5651500"/>
          <p14:tracePt t="474618" x="10261600" y="5651500"/>
          <p14:tracePt t="474644" x="10255250" y="5651500"/>
          <p14:tracePt t="474867" x="10229850" y="5683250"/>
          <p14:tracePt t="474874" x="10229850" y="5734050"/>
          <p14:tracePt t="474882" x="10229850" y="5784850"/>
          <p14:tracePt t="474894" x="10229850" y="5842000"/>
          <p14:tracePt t="474907" x="10229850" y="5949950"/>
          <p14:tracePt t="474924" x="10229850" y="6045200"/>
          <p14:tracePt t="474941" x="10229850" y="6102350"/>
          <p14:tracePt t="474957" x="10236200" y="6127750"/>
          <p14:tracePt t="474974" x="10248900" y="6146800"/>
          <p14:tracePt t="475046" x="10248900" y="6134100"/>
          <p14:tracePt t="475061" x="10248900" y="6115050"/>
          <p14:tracePt t="475068" x="10248900" y="6108700"/>
          <p14:tracePt t="475085" x="10248900" y="6102350"/>
          <p14:tracePt t="475093" x="10248900" y="6089650"/>
          <p14:tracePt t="475108" x="10248900" y="6076950"/>
          <p14:tracePt t="475124" x="10236200" y="6064250"/>
          <p14:tracePt t="475141" x="10229850" y="6051550"/>
          <p14:tracePt t="475252" x="10217150" y="6051550"/>
          <p14:tracePt t="475260" x="10210800" y="6051550"/>
          <p14:tracePt t="475372" x="10204450" y="6057900"/>
          <p14:tracePt t="476101" x="10191750" y="6057900"/>
          <p14:tracePt t="476124" x="10185400" y="6064250"/>
          <p14:tracePt t="476140" x="10185400" y="6070600"/>
          <p14:tracePt t="476150" x="10172700" y="6083300"/>
          <p14:tracePt t="476165" x="10172700" y="6089650"/>
          <p14:tracePt t="476172" x="10166350" y="6096000"/>
          <p14:tracePt t="476181" x="10166350" y="6108700"/>
          <p14:tracePt t="476195" x="10153650" y="6140450"/>
          <p14:tracePt t="476212" x="10121900" y="6191250"/>
          <p14:tracePt t="476229" x="10064750" y="6248400"/>
          <p14:tracePt t="476245" x="10033000" y="6273800"/>
          <p14:tracePt t="476262" x="10007600" y="6292850"/>
          <p14:tracePt t="476278" x="10007600" y="6299200"/>
          <p14:tracePt t="477854" x="10020300" y="6299200"/>
          <p14:tracePt t="477860" x="10026650" y="6299200"/>
          <p14:tracePt t="477868" x="10033000" y="6299200"/>
          <p14:tracePt t="477879" x="10052050" y="6299200"/>
          <p14:tracePt t="477895" x="10071100" y="6299200"/>
          <p14:tracePt t="477912" x="10083800" y="6299200"/>
          <p14:tracePt t="477929" x="10090150" y="6299200"/>
          <p14:tracePt t="477945" x="10109200" y="6299200"/>
          <p14:tracePt t="477962" x="10128250" y="6299200"/>
          <p14:tracePt t="477965" x="10134600" y="6299200"/>
          <p14:tracePt t="477980" x="10160000" y="6299200"/>
          <p14:tracePt t="477996" x="10166350" y="6292850"/>
          <p14:tracePt t="477998" x="10179050" y="6286500"/>
          <p14:tracePt t="478012" x="10185400" y="6280150"/>
          <p14:tracePt t="478029" x="10191750" y="6261100"/>
          <p14:tracePt t="478045" x="10204450" y="6248400"/>
          <p14:tracePt t="478062" x="10217150" y="6242050"/>
          <p14:tracePt t="478079" x="10229850" y="6223000"/>
          <p14:tracePt t="478096" x="10236200" y="6223000"/>
          <p14:tracePt t="478113" x="10248900" y="6216650"/>
          <p14:tracePt t="478238" x="10255250" y="6210300"/>
          <p14:tracePt t="478357" x="10267950" y="6203950"/>
          <p14:tracePt t="478366" x="10274300" y="6191250"/>
          <p14:tracePt t="478373" x="10280650" y="6178550"/>
          <p14:tracePt t="478381" x="10299700" y="6153150"/>
          <p14:tracePt t="478396" x="10318750" y="6115050"/>
          <p14:tracePt t="478413" x="10337800" y="6076950"/>
          <p14:tracePt t="478429" x="10350500" y="6026150"/>
          <p14:tracePt t="478446" x="10363200" y="6007100"/>
          <p14:tracePt t="478463" x="10369550" y="6000750"/>
          <p14:tracePt t="478479" x="10375900" y="5994400"/>
          <p14:tracePt t="478581" x="10375900" y="5988050"/>
          <p14:tracePt t="478670" x="10375900" y="5975350"/>
          <p14:tracePt t="478678" x="10375900" y="5969000"/>
          <p14:tracePt t="478686" x="10369550" y="5930900"/>
          <p14:tracePt t="478696" x="10287000" y="5873750"/>
          <p14:tracePt t="478713" x="10007600" y="5588000"/>
          <p14:tracePt t="478730" x="9658350" y="5029200"/>
          <p14:tracePt t="478737" x="9455150" y="4692650"/>
          <p14:tracePt t="478746" x="9277350" y="4375150"/>
          <p14:tracePt t="478763" x="8807450" y="3708400"/>
          <p14:tracePt t="478767" x="8559800" y="3378200"/>
          <p14:tracePt t="478781" x="7854950" y="2647950"/>
          <p14:tracePt t="478796" x="7245350" y="2203450"/>
          <p14:tracePt t="478813" x="7016750" y="2038350"/>
          <p14:tracePt t="478829" x="6934200" y="1987550"/>
          <p14:tracePt t="478846" x="6870700" y="1955800"/>
          <p14:tracePt t="478863" x="6851650" y="1949450"/>
          <p14:tracePt t="478957" x="6838950" y="1943100"/>
          <p14:tracePt t="478967" x="6832600" y="1936750"/>
          <p14:tracePt t="478973" x="6832600" y="1917700"/>
          <p14:tracePt t="478981" x="6826250" y="1905000"/>
          <p14:tracePt t="478997" x="6813550" y="1854200"/>
          <p14:tracePt t="479013" x="6813550" y="1841500"/>
          <p14:tracePt t="479031" x="6813550" y="1835150"/>
          <p14:tracePt t="479055" x="6813550" y="1828800"/>
          <p14:tracePt t="479063" x="6832600" y="1828800"/>
          <p14:tracePt t="479080" x="6870700" y="1854200"/>
          <p14:tracePt t="479096" x="6946900" y="1905000"/>
          <p14:tracePt t="479113" x="6978650" y="1924050"/>
          <p14:tracePt t="479140" x="6997700" y="1930400"/>
          <p14:tracePt t="479156" x="7010400" y="1936750"/>
          <p14:tracePt t="479167" x="7023100" y="1943100"/>
          <p14:tracePt t="479180" x="7042150" y="1962150"/>
          <p14:tracePt t="479197" x="7061200" y="1987550"/>
          <p14:tracePt t="479213" x="7067550" y="2006600"/>
          <p14:tracePt t="479230" x="7086600" y="2025650"/>
          <p14:tracePt t="479247" x="7092950" y="2044700"/>
          <p14:tracePt t="479264" x="7092950" y="2057400"/>
          <p14:tracePt t="479280" x="7061200" y="2089150"/>
          <p14:tracePt t="479297" x="6985000" y="2095500"/>
          <p14:tracePt t="479313" x="6908800" y="2095500"/>
          <p14:tracePt t="479330" x="6832600" y="2089150"/>
          <p14:tracePt t="479335" x="6807200" y="2082800"/>
          <p14:tracePt t="479347" x="6731000" y="2044700"/>
          <p14:tracePt t="479367" x="6584950" y="1955800"/>
          <p14:tracePt t="479380" x="6546850" y="1905000"/>
          <p14:tracePt t="479397" x="6546850" y="1847850"/>
          <p14:tracePt t="479413" x="6572250" y="1746250"/>
          <p14:tracePt t="479430" x="6642100" y="1663700"/>
          <p14:tracePt t="479447" x="6731000" y="1600200"/>
          <p14:tracePt t="479463" x="6896100" y="1549400"/>
          <p14:tracePt t="479480" x="7086600" y="1536700"/>
          <p14:tracePt t="479497" x="7283450" y="1536700"/>
          <p14:tracePt t="479502" x="7385050" y="1536700"/>
          <p14:tracePt t="479513" x="7505700" y="1536700"/>
          <p14:tracePt t="479530" x="7721600" y="1536700"/>
          <p14:tracePt t="479533" x="7816850" y="1543050"/>
          <p14:tracePt t="479547" x="7905750" y="1555750"/>
          <p14:tracePt t="479564" x="8032750" y="1593850"/>
          <p14:tracePt t="479580" x="8045450" y="1606550"/>
          <p14:tracePt t="479597" x="8058150" y="1619250"/>
          <p14:tracePt t="479614" x="8070850" y="1644650"/>
          <p14:tracePt t="479630" x="8077200" y="1682750"/>
          <p14:tracePt t="479647" x="8096250" y="1720850"/>
          <p14:tracePt t="479664" x="8115300" y="1765300"/>
          <p14:tracePt t="479680" x="8159750" y="1816100"/>
          <p14:tracePt t="479697" x="8178800" y="1854200"/>
          <p14:tracePt t="479714" x="8204200" y="1892300"/>
          <p14:tracePt t="479718" x="8210550" y="1936750"/>
          <p14:tracePt t="479730" x="8223250" y="1962150"/>
          <p14:tracePt t="479747" x="8229600" y="2032000"/>
          <p14:tracePt t="479751" x="8229600" y="2063750"/>
          <p14:tracePt t="479766" x="8210550" y="2146300"/>
          <p14:tracePt t="479781" x="8178800" y="2184400"/>
          <p14:tracePt t="479785" x="8140700" y="2247900"/>
          <p14:tracePt t="479798" x="8070850" y="2374900"/>
          <p14:tracePt t="479814" x="7981950" y="2501900"/>
          <p14:tracePt t="479831" x="7912100" y="2597150"/>
          <p14:tracePt t="479847" x="7874000" y="2641600"/>
          <p14:tracePt t="479864" x="7867650" y="2641600"/>
          <p14:tracePt t="479965" x="7861300" y="2647950"/>
          <p14:tracePt t="479973" x="7861300" y="2654300"/>
          <p14:tracePt t="479989" x="7867650" y="2673350"/>
          <p14:tracePt t="479997" x="7880350" y="2698750"/>
          <p14:tracePt t="480014" x="7912100" y="2762250"/>
          <p14:tracePt t="480031" x="7950200" y="2825750"/>
          <p14:tracePt t="480047" x="7988300" y="2908300"/>
          <p14:tracePt t="480064" x="8026400" y="3028950"/>
          <p14:tracePt t="480081" x="8128000" y="3206750"/>
          <p14:tracePt t="480098" x="8267700" y="3448050"/>
          <p14:tracePt t="480114" x="8401050" y="3644900"/>
          <p14:tracePt t="480120" x="8458200" y="3721100"/>
          <p14:tracePt t="480131" x="8540750" y="3803650"/>
          <p14:tracePt t="480148" x="8737600" y="4000500"/>
          <p14:tracePt t="480151" x="8839200" y="4102100"/>
          <p14:tracePt t="480167" x="9023350" y="4273550"/>
          <p14:tracePt t="480181" x="9194800" y="4559300"/>
          <p14:tracePt t="480197" x="9296400" y="4775200"/>
          <p14:tracePt t="480214" x="9340850" y="4921250"/>
          <p14:tracePt t="480231" x="9359900" y="5010150"/>
          <p14:tracePt t="480248" x="9372600" y="5105400"/>
          <p14:tracePt t="480264" x="9378950" y="5207000"/>
          <p14:tracePt t="480281" x="9404350" y="5314950"/>
          <p14:tracePt t="480298" x="9417050" y="5384800"/>
          <p14:tracePt t="480314" x="9417050" y="5410200"/>
          <p14:tracePt t="480331" x="9429750" y="5448300"/>
          <p14:tracePt t="480335" x="9429750" y="5467350"/>
          <p14:tracePt t="480349" x="9429750" y="5499100"/>
          <p14:tracePt t="480352" x="9429750" y="5530850"/>
          <p14:tracePt t="480364" x="9429750" y="5607050"/>
          <p14:tracePt t="480381" x="9417050" y="5708650"/>
          <p14:tracePt t="480397" x="9410700" y="5867400"/>
          <p14:tracePt t="480414" x="9366250" y="6108700"/>
          <p14:tracePt t="480431" x="9283700" y="6375400"/>
          <p14:tracePt t="480448" x="9201150" y="6591300"/>
          <p14:tracePt t="480465" x="9150350" y="6692900"/>
          <p14:tracePt t="480481" x="9137650" y="6750050"/>
          <p14:tracePt t="480498" x="9137650" y="6781800"/>
          <p14:tracePt t="480514" x="9137650" y="6788150"/>
          <p14:tracePt t="480789" x="9131300" y="6788150"/>
          <p14:tracePt t="480797" x="9118600" y="6781800"/>
          <p14:tracePt t="480806" x="9099550" y="6775450"/>
          <p14:tracePt t="480813" x="9086850" y="6769100"/>
          <p14:tracePt t="480830" x="8997950" y="6750050"/>
          <p14:tracePt t="480847" x="8902700" y="6718300"/>
          <p14:tracePt t="480863" x="8763000" y="6673850"/>
          <p14:tracePt t="480880" x="8610600" y="6648450"/>
          <p14:tracePt t="480897" x="8489950" y="6635750"/>
          <p14:tracePt t="480913" x="8426450" y="6635750"/>
          <p14:tracePt t="480930" x="8388350" y="6635750"/>
          <p14:tracePt t="480935" x="8350250" y="6635750"/>
          <p14:tracePt t="480947" x="8324850" y="6635750"/>
          <p14:tracePt t="480964" x="8216900" y="6553200"/>
          <p14:tracePt t="480967" x="8178800" y="6496050"/>
          <p14:tracePt t="480980" x="8159750" y="6438900"/>
          <p14:tracePt t="481266" x="8159750" y="6432550"/>
          <p14:tracePt t="481269" x="8147050" y="6419850"/>
          <p14:tracePt t="481280" x="8140700" y="6413500"/>
          <p14:tracePt t="481297" x="8102600" y="6375400"/>
          <p14:tracePt t="481314" x="8051800" y="6350000"/>
          <p14:tracePt t="481331" x="8032750" y="6337300"/>
          <p14:tracePt t="481347" x="8026400" y="6337300"/>
          <p14:tracePt t="481364" x="8020050" y="6330950"/>
          <p14:tracePt t="481382" x="8007350" y="6330950"/>
          <p14:tracePt t="481455" x="8001000" y="6330950"/>
          <p14:tracePt t="481496" x="7988300" y="6330950"/>
          <p14:tracePt t="481521" x="7981950" y="6330950"/>
          <p14:tracePt t="481574" x="7975600" y="6330950"/>
          <p14:tracePt t="481582" x="7956550" y="6330950"/>
          <p14:tracePt t="481606" x="7950200" y="6330950"/>
          <p14:tracePt t="481614" x="7937500" y="6330950"/>
          <p14:tracePt t="482375" x="7924800" y="6330950"/>
          <p14:tracePt t="482383" x="7899400" y="6330950"/>
          <p14:tracePt t="482390" x="7893050" y="6330950"/>
          <p14:tracePt t="482558" x="7886700" y="6330950"/>
          <p14:tracePt t="482840" x="7880350" y="6330950"/>
          <p14:tracePt t="482848" x="7874000" y="6330950"/>
          <p14:tracePt t="482864" x="7861300" y="6330950"/>
          <p14:tracePt t="482896" x="7854950" y="6330950"/>
          <p14:tracePt t="485386" x="7848600" y="6330950"/>
          <p14:tracePt t="485409" x="7848600" y="6324600"/>
          <p14:tracePt t="485425" x="7848600" y="6318250"/>
          <p14:tracePt t="485450" x="7835900" y="6299200"/>
          <p14:tracePt t="485467" x="7823200" y="6299200"/>
          <p14:tracePt t="485473" x="7816850" y="6299200"/>
          <p14:tracePt t="485481" x="7810500" y="6299200"/>
          <p14:tracePt t="485495" x="7797800" y="6299200"/>
          <p14:tracePt t="485512" x="7791450" y="6299200"/>
          <p14:tracePt t="485528" x="7778750" y="6299200"/>
          <p14:tracePt t="485545" x="7753350" y="6305550"/>
          <p14:tracePt t="485561" x="7721600" y="6305550"/>
          <p14:tracePt t="485578" x="7702550" y="6305550"/>
          <p14:tracePt t="485595" x="7683500" y="6311900"/>
          <p14:tracePt t="486226" x="7696200" y="6311900"/>
          <p14:tracePt t="486336" x="7696200" y="6305550"/>
          <p14:tracePt t="486353" x="7683500" y="6305550"/>
          <p14:tracePt t="486360" x="7677150" y="6299200"/>
          <p14:tracePt t="486369" x="7651750" y="6299200"/>
          <p14:tracePt t="486381" x="7620000" y="6299200"/>
          <p14:tracePt t="486398" x="7562850" y="6299200"/>
          <p14:tracePt t="486401" x="7556500" y="6299200"/>
          <p14:tracePt t="486414" x="7537450" y="6299200"/>
          <p14:tracePt t="486431" x="7531100" y="6299200"/>
          <p14:tracePt t="486433" x="7524750" y="6299200"/>
          <p14:tracePt t="486800" x="7512050" y="6299200"/>
          <p14:tracePt t="486810" x="7505700" y="6299200"/>
          <p14:tracePt t="486849" x="7499350" y="6299200"/>
          <p14:tracePt t="486856" x="7493000" y="6299200"/>
          <p14:tracePt t="486864" x="7480300" y="6292850"/>
          <p14:tracePt t="486880" x="7473950" y="6292850"/>
          <p14:tracePt t="486891" x="7467600" y="6286500"/>
          <p14:tracePt t="486908" x="7461250" y="6286500"/>
          <p14:tracePt t="486924" x="7442200" y="6273800"/>
          <p14:tracePt t="486942" x="7423150" y="6273800"/>
          <p14:tracePt t="486957" x="7416800" y="6273800"/>
          <p14:tracePt t="487024" x="7410450" y="6267450"/>
          <p14:tracePt t="487056" x="7410450" y="6254750"/>
          <p14:tracePt t="487081" x="7416800" y="6248400"/>
          <p14:tracePt t="487088" x="7429500" y="6248400"/>
          <p14:tracePt t="487097" x="7442200" y="6242050"/>
          <p14:tracePt t="487107" x="7461250" y="6242050"/>
          <p14:tracePt t="487124" x="7531100" y="6235700"/>
          <p14:tracePt t="487141" x="7639050" y="6210300"/>
          <p14:tracePt t="487157" x="7797800" y="6210300"/>
          <p14:tracePt t="487175" x="7956550" y="6210300"/>
          <p14:tracePt t="487178" x="8007350" y="6210300"/>
          <p14:tracePt t="487192" x="8045450" y="6210300"/>
          <p14:tracePt t="487194" x="8064500" y="6210300"/>
          <p14:tracePt t="487208" x="8077200" y="6210300"/>
          <p14:tracePt t="487249" x="8083550" y="6210300"/>
          <p14:tracePt t="490603" x="8089900" y="6210300"/>
          <p14:tracePt t="490618" x="8096250" y="6203950"/>
          <p14:tracePt t="490626" x="8096250" y="6197600"/>
          <p14:tracePt t="490706" x="8102600" y="6191250"/>
          <p14:tracePt t="490730" x="8108950" y="6184900"/>
          <p14:tracePt t="490834" x="8115300" y="6184900"/>
          <p14:tracePt t="491363" x="8102600" y="6184900"/>
          <p14:tracePt t="491371" x="8051800" y="6178550"/>
          <p14:tracePt t="491380" x="7994650" y="6134100"/>
          <p14:tracePt t="491388" x="7937500" y="6096000"/>
          <p14:tracePt t="491405" x="7759700" y="5981700"/>
          <p14:tracePt t="491421" x="7334250" y="5695950"/>
          <p14:tracePt t="491438" x="6527800" y="5226050"/>
          <p14:tracePt t="491455" x="5657850" y="4718050"/>
          <p14:tracePt t="491471" x="4972050" y="4267200"/>
          <p14:tracePt t="491488" x="4540250" y="3987800"/>
          <p14:tracePt t="491492" x="4368800" y="3892550"/>
          <p14:tracePt t="491504" x="4210050" y="3822700"/>
          <p14:tracePt t="491521" x="3797300" y="3625850"/>
          <p14:tracePt t="491524" x="3619500" y="3556000"/>
          <p14:tracePt t="491538" x="3378200" y="3486150"/>
          <p14:tracePt t="491555" x="3302000" y="3479800"/>
          <p14:tracePt t="491571" x="3251200" y="3479800"/>
          <p14:tracePt t="491588" x="3219450" y="3479800"/>
          <p14:tracePt t="491605" x="3213100" y="3486150"/>
          <p14:tracePt t="491622" x="3213100" y="3498850"/>
          <p14:tracePt t="491638" x="3194050" y="3517900"/>
          <p14:tracePt t="491655" x="3187700" y="3530600"/>
          <p14:tracePt t="491671" x="3155950" y="3536950"/>
          <p14:tracePt t="491677" x="3143250" y="3543300"/>
          <p14:tracePt t="491688" x="3124200" y="3556000"/>
          <p14:tracePt t="491705" x="3086100" y="3568700"/>
          <p14:tracePt t="491708" x="3067050" y="3575050"/>
          <p14:tracePt t="491725" x="3041650" y="3581400"/>
          <p14:tracePt t="491746" x="3035300" y="3581400"/>
          <p14:tracePt t="491762" x="3022600" y="3581400"/>
          <p14:tracePt t="491771" x="3009900" y="3581400"/>
          <p14:tracePt t="491788" x="2971800" y="3581400"/>
          <p14:tracePt t="491805" x="2946400" y="3581400"/>
          <p14:tracePt t="491821" x="2914650" y="3581400"/>
          <p14:tracePt t="491838" x="2876550" y="3581400"/>
          <p14:tracePt t="491855" x="2857500" y="3581400"/>
          <p14:tracePt t="491872" x="2832100" y="3581400"/>
          <p14:tracePt t="491877" x="2813050" y="3581400"/>
          <p14:tracePt t="492195" x="2838450" y="3581400"/>
          <p14:tracePt t="492204" x="2851150" y="3575050"/>
          <p14:tracePt t="492213" x="2882900" y="3562350"/>
          <p14:tracePt t="492230" x="2908300" y="3549650"/>
          <p14:tracePt t="492247" x="2952750" y="3524250"/>
          <p14:tracePt t="492264" x="2990850" y="3511550"/>
          <p14:tracePt t="492270" x="3009900" y="3498850"/>
          <p14:tracePt t="492280" x="3022600" y="3492500"/>
          <p14:tracePt t="492297" x="3054350" y="3486150"/>
          <p14:tracePt t="492301" x="3067050" y="3479800"/>
          <p14:tracePt t="492314" x="3086100" y="3467100"/>
          <p14:tracePt t="492330" x="3098800" y="3460750"/>
          <p14:tracePt t="492354" x="3079750" y="3460750"/>
          <p14:tracePt t="492364" x="3035300" y="3460750"/>
          <p14:tracePt t="492380" x="2921000" y="3498850"/>
          <p14:tracePt t="492397" x="2889250" y="3511550"/>
          <p14:tracePt t="492414" x="2882900" y="3511550"/>
          <p14:tracePt t="492652" x="2895600" y="3505200"/>
          <p14:tracePt t="492660" x="2921000" y="3498850"/>
          <p14:tracePt t="492669" x="2927350" y="3498850"/>
          <p14:tracePt t="492676" x="2940050" y="3486150"/>
          <p14:tracePt t="492693" x="2946400" y="3486150"/>
          <p14:tracePt t="492709" x="2952750" y="3486150"/>
          <p14:tracePt t="492835" x="2959100" y="3486150"/>
          <p14:tracePt t="492843" x="2965450" y="3479800"/>
          <p14:tracePt t="493445" x="2965450" y="3486150"/>
          <p14:tracePt t="493461" x="2971800" y="3498850"/>
          <p14:tracePt t="493469" x="2978150" y="3505200"/>
          <p14:tracePt t="493476" x="2990850" y="3511550"/>
          <p14:tracePt t="493486" x="3003550" y="3524250"/>
          <p14:tracePt t="493503" x="3028950" y="3549650"/>
          <p14:tracePt t="493519" x="3067050" y="3581400"/>
          <p14:tracePt t="493536" x="3086100" y="3594100"/>
          <p14:tracePt t="493552" x="3092450" y="3600450"/>
          <p14:tracePt t="493569" x="3105150" y="3625850"/>
          <p14:tracePt t="493684" x="3105150" y="3638550"/>
          <p14:tracePt t="493692" x="3105150" y="3651250"/>
          <p14:tracePt t="493703" x="3105150" y="3670300"/>
          <p14:tracePt t="493720" x="3111500" y="3683000"/>
          <p14:tracePt t="493736" x="3111500" y="3721100"/>
          <p14:tracePt t="493753" x="3130550" y="3752850"/>
          <p14:tracePt t="493758" x="3136900" y="3765550"/>
          <p14:tracePt t="493772" x="3136900" y="3778250"/>
          <p14:tracePt t="493885" x="3143250" y="3784600"/>
          <p14:tracePt t="493909" x="3155950" y="3784600"/>
          <p14:tracePt t="493915" x="3162300" y="3784600"/>
          <p14:tracePt t="493924" x="3181350" y="3784600"/>
          <p14:tracePt t="493936" x="3206750" y="3790950"/>
          <p14:tracePt t="493953" x="3244850" y="3790950"/>
          <p14:tracePt t="493969" x="3295650" y="3790950"/>
          <p14:tracePt t="493973" x="3308350" y="3790950"/>
          <p14:tracePt t="493987" x="3340100" y="3790950"/>
          <p14:tracePt t="494003" x="3422650" y="3797300"/>
          <p14:tracePt t="494020" x="3479800" y="3797300"/>
          <p14:tracePt t="494036" x="3524250" y="3797300"/>
          <p14:tracePt t="494053" x="3613150" y="3784600"/>
          <p14:tracePt t="494070" x="3676650" y="3765550"/>
          <p14:tracePt t="494088" x="3721100" y="3740150"/>
          <p14:tracePt t="494092" x="3721100" y="3733800"/>
          <p14:tracePt t="494103" x="3727450" y="3733800"/>
          <p14:tracePt t="494120" x="3733800" y="3727450"/>
          <p14:tracePt t="494197" x="3746500" y="3708400"/>
          <p14:tracePt t="494206" x="3752850" y="3708400"/>
          <p14:tracePt t="494213" x="3765550" y="3702050"/>
          <p14:tracePt t="494222" x="3810000" y="3695700"/>
          <p14:tracePt t="494236" x="3930650" y="3651250"/>
          <p14:tracePt t="494253" x="4083050" y="3606800"/>
          <p14:tracePt t="494270" x="4254500" y="3562350"/>
          <p14:tracePt t="494287" x="4400550" y="3505200"/>
          <p14:tracePt t="494303" x="4502150" y="3467100"/>
          <p14:tracePt t="494320" x="4584700" y="3441700"/>
          <p14:tracePt t="494337" x="4660900" y="3441700"/>
          <p14:tracePt t="494344" x="4705350" y="3441700"/>
          <p14:tracePt t="494353" x="4768850" y="3441700"/>
          <p14:tracePt t="494372" x="4883150" y="3441700"/>
          <p14:tracePt t="494376" x="4933950" y="3441700"/>
          <p14:tracePt t="494388" x="5035550" y="3441700"/>
          <p14:tracePt t="494403" x="5099050" y="3448050"/>
          <p14:tracePt t="494420" x="5187950" y="3448050"/>
          <p14:tracePt t="494437" x="5264150" y="3448050"/>
          <p14:tracePt t="494453" x="5346700" y="3448050"/>
          <p14:tracePt t="494470" x="5422900" y="3448050"/>
          <p14:tracePt t="494487" x="5473700" y="3448050"/>
          <p14:tracePt t="494503" x="5499100" y="3448050"/>
          <p14:tracePt t="494520" x="5505450" y="3441700"/>
          <p14:tracePt t="494605" x="5524500" y="3441700"/>
          <p14:tracePt t="494613" x="5543550" y="3441700"/>
          <p14:tracePt t="494620" x="5556250" y="3441700"/>
          <p14:tracePt t="494637" x="5594350" y="3448050"/>
          <p14:tracePt t="494654" x="5607050" y="3448050"/>
          <p14:tracePt t="494671" x="5619750" y="3454400"/>
          <p14:tracePt t="494687" x="5645150" y="3460750"/>
          <p14:tracePt t="494704" x="5664200" y="3460750"/>
          <p14:tracePt t="494827" x="5670550" y="3460750"/>
          <p14:tracePt t="494836" x="5676900" y="3460750"/>
          <p14:tracePt t="494843" x="5695950" y="3460750"/>
          <p14:tracePt t="494853" x="5727700" y="3460750"/>
          <p14:tracePt t="494871" x="5848350" y="3479800"/>
          <p14:tracePt t="494887" x="6026150" y="3479800"/>
          <p14:tracePt t="494904" x="6216650" y="3486150"/>
          <p14:tracePt t="494920" x="6394450" y="3505200"/>
          <p14:tracePt t="494937" x="6527800" y="3524250"/>
          <p14:tracePt t="494954" x="6584950" y="3530600"/>
          <p14:tracePt t="494957" x="6591300" y="3530600"/>
          <p14:tracePt t="495277" x="6591300" y="3549650"/>
          <p14:tracePt t="495822" x="6610350" y="3556000"/>
          <p14:tracePt t="495829" x="6667500" y="3562350"/>
          <p14:tracePt t="495838" x="6731000" y="3562350"/>
          <p14:tracePt t="495847" x="6788150" y="3568700"/>
          <p14:tracePt t="495864" x="6858000" y="3568700"/>
          <p14:tracePt t="495880" x="6864350" y="3568700"/>
          <p14:tracePt t="496414" x="6870700" y="3575050"/>
          <p14:tracePt t="496430" x="6877050" y="3581400"/>
          <p14:tracePt t="496966" x="6877050" y="3594100"/>
          <p14:tracePt t="496982" x="6870700" y="3594100"/>
          <p14:tracePt t="496989" x="6858000" y="3600450"/>
          <p14:tracePt t="496997" x="6845300" y="3606800"/>
          <p14:tracePt t="497007" x="6819900" y="3613150"/>
          <p14:tracePt t="497024" x="6750050" y="3638550"/>
          <p14:tracePt t="497041" x="6604000" y="3676650"/>
          <p14:tracePt t="497057" x="6477000" y="3695700"/>
          <p14:tracePt t="497074" x="6324600" y="3727450"/>
          <p14:tracePt t="497091" x="6216650" y="3746500"/>
          <p14:tracePt t="497095" x="6159500" y="3771900"/>
          <p14:tracePt t="497110" x="6070600" y="3784600"/>
          <p14:tracePt t="497124" x="6026150" y="3790950"/>
          <p14:tracePt t="497141" x="5962650" y="3810000"/>
          <p14:tracePt t="497158" x="5930900" y="3829050"/>
          <p14:tracePt t="497174" x="5905500" y="3835400"/>
          <p14:tracePt t="497191" x="5873750" y="3867150"/>
          <p14:tracePt t="497208" x="5829300" y="3924300"/>
          <p14:tracePt t="497224" x="5784850" y="3994150"/>
          <p14:tracePt t="497241" x="5746750" y="4051300"/>
          <p14:tracePt t="497258" x="5708650" y="4108450"/>
          <p14:tracePt t="497274" x="5683250" y="4146550"/>
          <p14:tracePt t="497291" x="5664200" y="4184650"/>
          <p14:tracePt t="497294" x="5657850" y="4203700"/>
          <p14:tracePt t="497308" x="5638800" y="4235450"/>
          <p14:tracePt t="497324" x="5632450" y="4254500"/>
          <p14:tracePt t="497341" x="5632450" y="4260850"/>
          <p14:tracePt t="497399" x="5626100" y="4267200"/>
          <p14:tracePt t="497407" x="5626100" y="4273550"/>
          <p14:tracePt t="497415" x="5619750" y="4286250"/>
          <p14:tracePt t="497425" x="5619750" y="4292600"/>
          <p14:tracePt t="497441" x="5619750" y="4337050"/>
          <p14:tracePt t="497458" x="5619750" y="4362450"/>
          <p14:tracePt t="497475" x="5619750" y="4381500"/>
          <p14:tracePt t="497491" x="5613400" y="4394200"/>
          <p14:tracePt t="497927" x="5607050" y="4400550"/>
          <p14:tracePt t="497982" x="5600700" y="4406900"/>
          <p14:tracePt t="498010" x="5594350" y="4406900"/>
          <p14:tracePt t="498015" x="5581650" y="4406900"/>
          <p14:tracePt t="498030" x="5575300" y="4406900"/>
          <p14:tracePt t="498040" x="5568950" y="4406900"/>
          <p14:tracePt t="498051" x="5562600" y="4400550"/>
          <p14:tracePt t="498069" x="5530850" y="4375150"/>
          <p14:tracePt t="498085" x="5511800" y="4356100"/>
          <p14:tracePt t="498101" x="5499100" y="4356100"/>
          <p14:tracePt t="498318" x="5499100" y="4362450"/>
          <p14:tracePt t="498336" x="5486400" y="4362450"/>
          <p14:tracePt t="498440" x="5480050" y="4356100"/>
          <p14:tracePt t="498638" x="5480050" y="4349750"/>
          <p14:tracePt t="498663" x="5473700" y="4349750"/>
          <p14:tracePt t="498712" x="5467350" y="4349750"/>
          <p14:tracePt t="498743" x="5461000" y="4343400"/>
          <p14:tracePt t="498759" x="5454650" y="4337050"/>
          <p14:tracePt t="498823" x="5448300" y="4337050"/>
          <p14:tracePt t="498864" x="5441950" y="4337050"/>
          <p14:tracePt t="498941" x="5435600" y="4330700"/>
          <p14:tracePt t="498957" x="5429250" y="4324350"/>
          <p14:tracePt t="498968" x="5410200" y="4311650"/>
          <p14:tracePt t="498973" x="5397500" y="4311650"/>
          <p14:tracePt t="498983" x="5384800" y="4298950"/>
          <p14:tracePt t="498998" x="5353050" y="4298950"/>
          <p14:tracePt t="499013" x="5321300" y="4286250"/>
          <p14:tracePt t="499030" x="5302250" y="4279900"/>
          <p14:tracePt t="499047" x="5295900" y="4279900"/>
          <p14:tracePt t="499230" x="5289550" y="4279900"/>
          <p14:tracePt t="499238" x="5270500" y="4273550"/>
          <p14:tracePt t="499247" x="5251450" y="4267200"/>
          <p14:tracePt t="499264" x="5111750" y="4203700"/>
          <p14:tracePt t="499280" x="4800600" y="4006850"/>
          <p14:tracePt t="499296" x="4343400" y="3778250"/>
          <p14:tracePt t="499313" x="4095750" y="3676650"/>
          <p14:tracePt t="499320" x="4025900" y="3651250"/>
          <p14:tracePt t="499330" x="3987800" y="3625850"/>
          <p14:tracePt t="499347" x="3937000" y="3613150"/>
          <p14:tracePt t="500073" x="3937000" y="3587750"/>
          <p14:tracePt t="500080" x="3898900" y="3543300"/>
          <p14:tracePt t="500088" x="3848100" y="3473450"/>
          <p14:tracePt t="500098" x="3771900" y="3352800"/>
          <p14:tracePt t="500115" x="3511550" y="3016250"/>
          <p14:tracePt t="500131" x="3155950" y="2597150"/>
          <p14:tracePt t="500137" x="2952750" y="2349500"/>
          <p14:tracePt t="500148" x="2736850" y="2101850"/>
          <p14:tracePt t="500167" x="2108200" y="1384300"/>
          <p14:tracePt t="500182" x="1765300" y="1035050"/>
          <p14:tracePt t="500198" x="1377950" y="781050"/>
          <p14:tracePt t="500215" x="901700" y="533400"/>
          <p14:tracePt t="500231" x="482600" y="3810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442912"/>
            <a:ext cx="11315700" cy="59721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58920" y="2025720"/>
              <a:ext cx="9569880" cy="465480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9560" y="2016360"/>
                <a:ext cx="9588600" cy="4673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35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741"/>
    </mc:Choice>
    <mc:Fallback>
      <p:transition spd="slow" advTm="409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67" x="361950" y="508000"/>
          <p14:tracePt t="574" x="406400" y="577850"/>
          <p14:tracePt t="582" x="450850" y="635000"/>
          <p14:tracePt t="599" x="565150" y="787400"/>
          <p14:tracePt t="615" x="704850" y="946150"/>
          <p14:tracePt t="632" x="939800" y="1155700"/>
          <p14:tracePt t="649" x="1219200" y="1333500"/>
          <p14:tracePt t="666" x="1409700" y="1435100"/>
          <p14:tracePt t="683" x="1536700" y="1511300"/>
          <p14:tracePt t="699" x="1606550" y="1530350"/>
          <p14:tracePt t="705" x="1612900" y="1536700"/>
          <p14:tracePt t="716" x="1625600" y="1543050"/>
          <p14:tracePt t="775" x="1631950" y="1543050"/>
          <p14:tracePt t="783" x="1638300" y="1543050"/>
          <p14:tracePt t="790" x="1644650" y="1543050"/>
          <p14:tracePt t="799" x="1657350" y="1543050"/>
          <p14:tracePt t="816" x="1689100" y="1530350"/>
          <p14:tracePt t="833" x="1758950" y="1524000"/>
          <p14:tracePt t="849" x="1835150" y="1511300"/>
          <p14:tracePt t="866" x="1974850" y="1511300"/>
          <p14:tracePt t="882" x="2120900" y="1511300"/>
          <p14:tracePt t="899" x="2273300" y="1511300"/>
          <p14:tracePt t="916" x="2406650" y="1511300"/>
          <p14:tracePt t="924" x="2463800" y="1511300"/>
          <p14:tracePt t="932" x="2476500" y="1511300"/>
          <p14:tracePt t="949" x="2495550" y="1504950"/>
          <p14:tracePt t="966" x="2501900" y="1504950"/>
          <p14:tracePt t="1086" x="2520950" y="1504950"/>
          <p14:tracePt t="1093" x="2527300" y="1504950"/>
          <p14:tracePt t="1103" x="2533650" y="1504950"/>
          <p14:tracePt t="1116" x="2540000" y="1504950"/>
          <p14:tracePt t="1132" x="2546350" y="1504950"/>
          <p14:tracePt t="1750" x="2559050" y="1511300"/>
          <p14:tracePt t="1758" x="2578100" y="1530350"/>
          <p14:tracePt t="1767" x="2584450" y="1543050"/>
          <p14:tracePt t="1783" x="2597150" y="1568450"/>
          <p14:tracePt t="1800" x="2635250" y="1606550"/>
          <p14:tracePt t="1817" x="2641600" y="1619250"/>
          <p14:tracePt t="1833" x="2641600" y="1638300"/>
          <p14:tracePt t="1850" x="2641600" y="1651000"/>
          <p14:tracePt t="1867" x="2641600" y="1670050"/>
          <p14:tracePt t="1883" x="2641600" y="1682750"/>
          <p14:tracePt t="1900" x="2641600" y="1689100"/>
          <p14:tracePt t="2642" x="2641600" y="1701800"/>
          <p14:tracePt t="2648" x="2609850" y="1708150"/>
          <p14:tracePt t="2659" x="2603500" y="1708150"/>
          <p14:tracePt t="2667" x="2590800" y="1708150"/>
          <p14:tracePt t="2683" x="2578100" y="1714500"/>
          <p14:tracePt t="2743" x="2571750" y="1720850"/>
          <p14:tracePt t="2759" x="2571750" y="1727200"/>
          <p14:tracePt t="2783" x="2578100" y="1739900"/>
          <p14:tracePt t="3025" x="2578100" y="1746250"/>
          <p14:tracePt t="3033" x="2571750" y="1746250"/>
          <p14:tracePt t="3041" x="2559050" y="1746250"/>
          <p14:tracePt t="3057" x="2552700" y="1746250"/>
          <p14:tracePt t="3066" x="2546350" y="1746250"/>
          <p14:tracePt t="3083" x="2533650" y="1746250"/>
          <p14:tracePt t="3099" x="2527300" y="1746250"/>
          <p14:tracePt t="3159" x="2514600" y="1746250"/>
          <p14:tracePt t="3738" x="2501900" y="1746250"/>
          <p14:tracePt t="3744" x="2489200" y="1746250"/>
          <p14:tracePt t="3847" x="2482850" y="1746250"/>
          <p14:tracePt t="4312" x="2476500" y="1746250"/>
          <p14:tracePt t="4319" x="2463800" y="1746250"/>
          <p14:tracePt t="4336" x="2457450" y="1746250"/>
          <p14:tracePt t="4384" x="2457450" y="1739900"/>
          <p14:tracePt t="4417" x="2457450" y="1727200"/>
          <p14:tracePt t="4424" x="2457450" y="1720850"/>
          <p14:tracePt t="4460" x="2463800" y="1714500"/>
          <p14:tracePt t="4465" x="2470150" y="1695450"/>
          <p14:tracePt t="4481" x="2470150" y="1682750"/>
          <p14:tracePt t="4497" x="2470150" y="1676400"/>
          <p14:tracePt t="4729" x="2470150" y="1670050"/>
          <p14:tracePt t="4737" x="2470150" y="1663700"/>
          <p14:tracePt t="4752" x="2470150" y="1657350"/>
          <p14:tracePt t="4768" x="2463800" y="1651000"/>
          <p14:tracePt t="4777" x="2457450" y="1644650"/>
          <p14:tracePt t="4928" x="2463800" y="1644650"/>
          <p14:tracePt t="4936" x="2476500" y="1644650"/>
          <p14:tracePt t="4943" x="2495550" y="1638300"/>
          <p14:tracePt t="4954" x="2508250" y="1638300"/>
          <p14:tracePt t="4971" x="2552700" y="1638300"/>
          <p14:tracePt t="4987" x="2616200" y="1638300"/>
          <p14:tracePt t="5004" x="2711450" y="1638300"/>
          <p14:tracePt t="5021" x="2800350" y="1638300"/>
          <p14:tracePt t="5037" x="2908300" y="1651000"/>
          <p14:tracePt t="5044" x="2959100" y="1651000"/>
          <p14:tracePt t="5054" x="3003550" y="1651000"/>
          <p14:tracePt t="5071" x="3111500" y="1651000"/>
          <p14:tracePt t="5087" x="3168650" y="1651000"/>
          <p14:tracePt t="5104" x="3219450" y="1651000"/>
          <p14:tracePt t="5121" x="3263900" y="1657350"/>
          <p14:tracePt t="5137" x="3321050" y="1663700"/>
          <p14:tracePt t="5154" x="3390900" y="1682750"/>
          <p14:tracePt t="5171" x="3473450" y="1689100"/>
          <p14:tracePt t="5188" x="3581400" y="1689100"/>
          <p14:tracePt t="5196" x="3613150" y="1689100"/>
          <p14:tracePt t="5204" x="3651250" y="1689100"/>
          <p14:tracePt t="5221" x="3702050" y="1689100"/>
          <p14:tracePt t="5238" x="3784600" y="1701800"/>
          <p14:tracePt t="5243" x="3829050" y="1701800"/>
          <p14:tracePt t="5254" x="3860800" y="1714500"/>
          <p14:tracePt t="5271" x="3930650" y="1727200"/>
          <p14:tracePt t="5273" x="3956050" y="1727200"/>
          <p14:tracePt t="5288" x="3994150" y="1727200"/>
          <p14:tracePt t="5304" x="4038600" y="1727200"/>
          <p14:tracePt t="5321" x="4070350" y="1727200"/>
          <p14:tracePt t="5338" x="4108450" y="1727200"/>
          <p14:tracePt t="5354" x="4159250" y="1727200"/>
          <p14:tracePt t="5371" x="4222750" y="1727200"/>
          <p14:tracePt t="5388" x="4298950" y="1733550"/>
          <p14:tracePt t="5404" x="4375150" y="1733550"/>
          <p14:tracePt t="5421" x="4470400" y="1733550"/>
          <p14:tracePt t="5438" x="4565650" y="1733550"/>
          <p14:tracePt t="5455" x="4654550" y="1733550"/>
          <p14:tracePt t="5459" x="4686300" y="1733550"/>
          <p14:tracePt t="5471" x="4711700" y="1733550"/>
          <p14:tracePt t="5488" x="4756150" y="1733550"/>
          <p14:tracePt t="5489" x="4775200" y="1720850"/>
          <p14:tracePt t="5505" x="4806950" y="1708150"/>
          <p14:tracePt t="5521" x="4813300" y="1695450"/>
          <p14:tracePt t="5544" x="4826000" y="1689100"/>
          <p14:tracePt t="5555" x="4838700" y="1689100"/>
          <p14:tracePt t="5577" x="4845050" y="1689100"/>
          <p14:tracePt t="5594" x="4851400" y="1689100"/>
          <p14:tracePt t="5616" x="4857750" y="1682750"/>
          <p14:tracePt t="5644" x="4864100" y="1682750"/>
          <p14:tracePt t="5648" x="4876800" y="1682750"/>
          <p14:tracePt t="5658" x="4876800" y="1676400"/>
          <p14:tracePt t="5672" x="4883150" y="1676400"/>
          <p14:tracePt t="5784" x="4889500" y="1670050"/>
          <p14:tracePt t="5809" x="4895850" y="1663700"/>
          <p14:tracePt t="5817" x="4895850" y="1657350"/>
          <p14:tracePt t="5826" x="4908550" y="1657350"/>
          <p14:tracePt t="5838" x="4921250" y="1644650"/>
          <p14:tracePt t="5855" x="4927600" y="1638300"/>
          <p14:tracePt t="8891" x="4921250" y="1619250"/>
          <p14:tracePt t="8900" x="4883150" y="1574800"/>
          <p14:tracePt t="8906" x="4864100" y="1568450"/>
          <p14:tracePt t="8917" x="4845050" y="1549400"/>
          <p14:tracePt t="8933" x="4806950" y="1524000"/>
          <p14:tracePt t="8950" x="4749800" y="1492250"/>
          <p14:tracePt t="8967" x="4699000" y="1473200"/>
          <p14:tracePt t="8984" x="4648200" y="1454150"/>
          <p14:tracePt t="8990" x="4635500" y="1447800"/>
          <p14:tracePt t="9000" x="4616450" y="1441450"/>
          <p14:tracePt t="9018" x="4591050" y="1428750"/>
          <p14:tracePt t="9035" x="4578350" y="1422400"/>
          <p14:tracePt t="9428" x="4578350" y="1428750"/>
          <p14:tracePt t="9436" x="4578350" y="1441450"/>
          <p14:tracePt t="9445" x="4578350" y="1447800"/>
          <p14:tracePt t="9453" x="4578350" y="1454150"/>
          <p14:tracePt t="9469" x="4584700" y="1473200"/>
          <p14:tracePt t="9564" x="4584700" y="1479550"/>
          <p14:tracePt t="9580" x="4578350" y="1479550"/>
          <p14:tracePt t="9590" x="4572000" y="1479550"/>
          <p14:tracePt t="9596" x="4565650" y="1479550"/>
          <p14:tracePt t="9611" x="4559300" y="1479550"/>
          <p14:tracePt t="9755" x="4559300" y="1485900"/>
          <p14:tracePt t="9762" x="4552950" y="1492250"/>
          <p14:tracePt t="9778" x="4552950" y="1498600"/>
          <p14:tracePt t="9794" x="4552950" y="1504950"/>
          <p14:tracePt t="9827" x="4552950" y="1511300"/>
          <p14:tracePt t="9875" x="4552950" y="1517650"/>
          <p14:tracePt t="9892" x="4552950" y="1524000"/>
          <p14:tracePt t="9970" x="4559300" y="1530350"/>
          <p14:tracePt t="9994" x="4572000" y="1543050"/>
          <p14:tracePt t="10019" x="4584700" y="1549400"/>
          <p14:tracePt t="10068" x="4591050" y="1549400"/>
          <p14:tracePt t="10076" x="4597400" y="1549400"/>
          <p14:tracePt t="10087" x="4603750" y="1549400"/>
          <p14:tracePt t="10103" x="4616450" y="1555750"/>
          <p14:tracePt t="10120" x="4629150" y="1555750"/>
          <p14:tracePt t="10136" x="4635500" y="1562100"/>
          <p14:tracePt t="20968" x="4635500" y="1568450"/>
          <p14:tracePt t="20975" x="4667250" y="1562100"/>
          <p14:tracePt t="20983" x="4743450" y="1549400"/>
          <p14:tracePt t="20992" x="4819650" y="1536700"/>
          <p14:tracePt t="21009" x="4908550" y="1511300"/>
          <p14:tracePt t="21025" x="4927600" y="1504950"/>
          <p14:tracePt t="22729" x="4914900" y="1536700"/>
          <p14:tracePt t="22737" x="4845050" y="1581150"/>
          <p14:tracePt t="22745" x="4787900" y="1625600"/>
          <p14:tracePt t="22754" x="4711700" y="1676400"/>
          <p14:tracePt t="22772" x="4559300" y="1790700"/>
          <p14:tracePt t="22788" x="4451350" y="1873250"/>
          <p14:tracePt t="22805" x="4413250" y="1885950"/>
          <p14:tracePt t="22822" x="4406900" y="1885950"/>
          <p14:tracePt t="22850" x="4400550" y="1885950"/>
          <p14:tracePt t="22865" x="4387850" y="1885950"/>
          <p14:tracePt t="22875" x="4381500" y="1885950"/>
          <p14:tracePt t="22888" x="4356100" y="1885950"/>
          <p14:tracePt t="22905" x="4330700" y="1885950"/>
          <p14:tracePt t="22921" x="4324350" y="1885950"/>
          <p14:tracePt t="23434" x="4324350" y="1879600"/>
          <p14:tracePt t="23482" x="4324350" y="1873250"/>
          <p14:tracePt t="23500" x="4324350" y="1841500"/>
          <p14:tracePt t="23505" x="4324350" y="1809750"/>
          <p14:tracePt t="23515" x="4324350" y="1778000"/>
          <p14:tracePt t="23525" x="4298950" y="1733550"/>
          <p14:tracePt t="23542" x="4248150" y="1676400"/>
          <p14:tracePt t="23547" x="4222750" y="1663700"/>
          <p14:tracePt t="23559" x="4197350" y="1638300"/>
          <p14:tracePt t="23575" x="4114800" y="1612900"/>
          <p14:tracePt t="23578" x="4076700" y="1606550"/>
          <p14:tracePt t="23593" x="3981450" y="1606550"/>
          <p14:tracePt t="23608" x="3886200" y="1606550"/>
          <p14:tracePt t="23625" x="3790950" y="1606550"/>
          <p14:tracePt t="23642" x="3714750" y="1606550"/>
          <p14:tracePt t="23658" x="3625850" y="1619250"/>
          <p14:tracePt t="23675" x="3549650" y="1619250"/>
          <p14:tracePt t="23693" x="3467100" y="1619250"/>
          <p14:tracePt t="23709" x="3359150" y="1619250"/>
          <p14:tracePt t="23725" x="3251200" y="1619250"/>
          <p14:tracePt t="23742" x="3194050" y="1619250"/>
          <p14:tracePt t="23758" x="3143250" y="1619250"/>
          <p14:tracePt t="23777" x="3117850" y="1619250"/>
          <p14:tracePt t="23792" x="3092450" y="1619250"/>
          <p14:tracePt t="23809" x="3067050" y="1619250"/>
          <p14:tracePt t="23825" x="3048000" y="1619250"/>
          <p14:tracePt t="23842" x="3028950" y="1619250"/>
          <p14:tracePt t="23859" x="3016250" y="1625600"/>
          <p14:tracePt t="23875" x="2984500" y="1638300"/>
          <p14:tracePt t="23892" x="2946400" y="1638300"/>
          <p14:tracePt t="23909" x="2914650" y="1638300"/>
          <p14:tracePt t="23925" x="2844800" y="1638300"/>
          <p14:tracePt t="23942" x="2730500" y="1638300"/>
          <p14:tracePt t="23959" x="2616200" y="1638300"/>
          <p14:tracePt t="23962" x="2571750" y="1638300"/>
          <p14:tracePt t="23976" x="2527300" y="1638300"/>
          <p14:tracePt t="23992" x="2425700" y="1638300"/>
          <p14:tracePt t="24009" x="2381250" y="1631950"/>
          <p14:tracePt t="24026" x="2368550" y="1625600"/>
          <p14:tracePt t="24042" x="2355850" y="1625600"/>
          <p14:tracePt t="24059" x="2343150" y="1619250"/>
          <p14:tracePt t="24097" x="2336800" y="1619250"/>
          <p14:tracePt t="24130" x="2330450" y="1612900"/>
          <p14:tracePt t="24169" x="2324100" y="1612900"/>
          <p14:tracePt t="24185" x="2317750" y="1606550"/>
          <p14:tracePt t="24209" x="2317750" y="1600200"/>
          <p14:tracePt t="24257" x="2317750" y="1593850"/>
          <p14:tracePt t="24307" x="2317750" y="1587500"/>
          <p14:tracePt t="24346" x="2330450" y="1581150"/>
          <p14:tracePt t="24363" x="2349500" y="1568450"/>
          <p14:tracePt t="24369" x="2355850" y="1562100"/>
          <p14:tracePt t="24378" x="2381250" y="1555750"/>
          <p14:tracePt t="24392" x="2451100" y="1549400"/>
          <p14:tracePt t="24409" x="2540000" y="1517650"/>
          <p14:tracePt t="24426" x="2673350" y="1492250"/>
          <p14:tracePt t="24443" x="2832100" y="1485900"/>
          <p14:tracePt t="24459" x="3048000" y="1485900"/>
          <p14:tracePt t="24476" x="3282950" y="1485900"/>
          <p14:tracePt t="24493" x="3492500" y="1485900"/>
          <p14:tracePt t="24509" x="3657600" y="1485900"/>
          <p14:tracePt t="24526" x="3810000" y="1485900"/>
          <p14:tracePt t="24543" x="3892550" y="1485900"/>
          <p14:tracePt t="24547" x="3949700" y="1485900"/>
          <p14:tracePt t="24559" x="3981450" y="1479550"/>
          <p14:tracePt t="24578" x="4057650" y="1473200"/>
          <p14:tracePt t="24582" x="4095750" y="1466850"/>
          <p14:tracePt t="24592" x="4133850" y="1460500"/>
          <p14:tracePt t="24610" x="4184650" y="1460500"/>
          <p14:tracePt t="24626" x="4298950" y="1460500"/>
          <p14:tracePt t="24643" x="4425950" y="1460500"/>
          <p14:tracePt t="24659" x="4572000" y="1460500"/>
          <p14:tracePt t="24676" x="4692650" y="1460500"/>
          <p14:tracePt t="24693" x="4737100" y="1460500"/>
          <p14:tracePt t="24709" x="4768850" y="1460500"/>
          <p14:tracePt t="25226" x="4775200" y="1460500"/>
          <p14:tracePt t="25234" x="4775200" y="1479550"/>
          <p14:tracePt t="25242" x="4775200" y="1517650"/>
          <p14:tracePt t="25250" x="4775200" y="1562100"/>
          <p14:tracePt t="25267" x="4775200" y="1619250"/>
          <p14:tracePt t="25284" x="4775200" y="1676400"/>
          <p14:tracePt t="25300" x="4749800" y="1708150"/>
          <p14:tracePt t="25317" x="4737100" y="1720850"/>
          <p14:tracePt t="25334" x="4730750" y="1720850"/>
          <p14:tracePt t="25579" x="4730750" y="1714500"/>
          <p14:tracePt t="25588" x="4730750" y="1708150"/>
          <p14:tracePt t="25596" x="4730750" y="1701800"/>
          <p14:tracePt t="25604" x="4730750" y="1676400"/>
          <p14:tracePt t="25620" x="4730750" y="1612900"/>
          <p14:tracePt t="25637" x="4730750" y="1555750"/>
          <p14:tracePt t="25654" x="4730750" y="1498600"/>
          <p14:tracePt t="25670" x="4730750" y="1479550"/>
          <p14:tracePt t="25687" x="4730750" y="1466850"/>
          <p14:tracePt t="25703" x="4724400" y="1460500"/>
          <p14:tracePt t="25762" x="4724400" y="1466850"/>
          <p14:tracePt t="25770" x="4724400" y="1473200"/>
          <p14:tracePt t="26418" x="4724400" y="1492250"/>
          <p14:tracePt t="26426" x="4718050" y="1498600"/>
          <p14:tracePt t="26434" x="4699000" y="1517650"/>
          <p14:tracePt t="26443" x="4692650" y="1530350"/>
          <p14:tracePt t="26458" x="4629150" y="1562100"/>
          <p14:tracePt t="26475" x="4578350" y="1581150"/>
          <p14:tracePt t="26492" x="4540250" y="1593850"/>
          <p14:tracePt t="26514" x="4527550" y="1593850"/>
          <p14:tracePt t="29996" x="4540250" y="1593850"/>
          <p14:tracePt t="30003" x="4546600" y="1593850"/>
          <p14:tracePt t="30020" x="4559300" y="1593850"/>
          <p14:tracePt t="30028" x="4565650" y="1600200"/>
          <p14:tracePt t="30037" x="4572000" y="1606550"/>
          <p14:tracePt t="30054" x="4578350" y="1606550"/>
          <p14:tracePt t="30790" x="4584700" y="1606550"/>
          <p14:tracePt t="33173" x="4591050" y="1612900"/>
          <p14:tracePt t="33213" x="4597400" y="1612900"/>
          <p14:tracePt t="33365" x="4603750" y="1612900"/>
          <p14:tracePt t="33575" x="4603750" y="1606550"/>
          <p14:tracePt t="33582" x="4603750" y="1593850"/>
          <p14:tracePt t="33608" x="4603750" y="1581150"/>
          <p14:tracePt t="33622" x="4610100" y="1574800"/>
          <p14:tracePt t="33653" x="4616450" y="1574800"/>
          <p14:tracePt t="33670" x="4622800" y="1568450"/>
          <p14:tracePt t="33694" x="4622800" y="1562100"/>
          <p14:tracePt t="33707" x="4629150" y="1562100"/>
          <p14:tracePt t="33711" x="4635500" y="1562100"/>
          <p14:tracePt t="33740" x="4641850" y="1562100"/>
          <p14:tracePt t="33745" x="4654550" y="1555750"/>
          <p14:tracePt t="33776" x="4660900" y="1555750"/>
          <p14:tracePt t="34373" x="4679950" y="1555750"/>
          <p14:tracePt t="34383" x="4711700" y="1555750"/>
          <p14:tracePt t="34389" x="4737100" y="1555750"/>
          <p14:tracePt t="34398" x="4794250" y="1562100"/>
          <p14:tracePt t="34414" x="4851400" y="1568450"/>
          <p14:tracePt t="34431" x="4908550" y="1574800"/>
          <p14:tracePt t="34447" x="4972050" y="1574800"/>
          <p14:tracePt t="34464" x="5111750" y="1574800"/>
          <p14:tracePt t="34481" x="5321300" y="1574800"/>
          <p14:tracePt t="34497" x="5638800" y="1574800"/>
          <p14:tracePt t="34514" x="6007100" y="1574800"/>
          <p14:tracePt t="34520" x="6203950" y="1574800"/>
          <p14:tracePt t="34531" x="6438900" y="1574800"/>
          <p14:tracePt t="34547" x="6788150" y="1574800"/>
          <p14:tracePt t="34552" x="6940550" y="1574800"/>
          <p14:tracePt t="34564" x="7067550" y="1574800"/>
          <p14:tracePt t="34581" x="7283450" y="1574800"/>
          <p14:tracePt t="34584" x="7353300" y="1574800"/>
          <p14:tracePt t="34597" x="7448550" y="1574800"/>
          <p14:tracePt t="34614" x="7493000" y="1574800"/>
          <p14:tracePt t="34654" x="7499350" y="1574800"/>
          <p14:tracePt t="34661" x="7505700" y="1574800"/>
          <p14:tracePt t="34670" x="7518400" y="1574800"/>
          <p14:tracePt t="34681" x="7531100" y="1562100"/>
          <p14:tracePt t="34697" x="7550150" y="1562100"/>
          <p14:tracePt t="34714" x="7575550" y="1549400"/>
          <p14:tracePt t="34731" x="7613650" y="1524000"/>
          <p14:tracePt t="34748" x="7632700" y="1511300"/>
          <p14:tracePt t="34754" x="7645400" y="1504950"/>
          <p14:tracePt t="34759" x="7658100" y="1498600"/>
          <p14:tracePt t="35287" x="7658100" y="1504950"/>
          <p14:tracePt t="35297" x="7664450" y="1504950"/>
          <p14:tracePt t="35312" x="7664450" y="1511300"/>
          <p14:tracePt t="35320" x="7670800" y="1517650"/>
          <p14:tracePt t="35335" x="7670800" y="1524000"/>
          <p14:tracePt t="35345" x="7670800" y="1536700"/>
          <p14:tracePt t="35362" x="7670800" y="1549400"/>
          <p14:tracePt t="35379" x="7670800" y="1562100"/>
          <p14:tracePt t="35395" x="7664450" y="1568450"/>
          <p14:tracePt t="35412" x="7651750" y="1587500"/>
          <p14:tracePt t="35414" x="7639050" y="1587500"/>
          <p14:tracePt t="35431" x="7632700" y="1593850"/>
          <p14:tracePt t="35446" x="7607300" y="1593850"/>
          <p14:tracePt t="35462" x="7588250" y="1593850"/>
          <p14:tracePt t="36382" x="7518400" y="1593850"/>
          <p14:tracePt t="36392" x="7378700" y="1593850"/>
          <p14:tracePt t="36398" x="7245350" y="1593850"/>
          <p14:tracePt t="36408" x="7048500" y="1593850"/>
          <p14:tracePt t="36425" x="6546850" y="1625600"/>
          <p14:tracePt t="36441" x="6007100" y="1708150"/>
          <p14:tracePt t="36458" x="5448300" y="1771650"/>
          <p14:tracePt t="36475" x="4845050" y="1860550"/>
          <p14:tracePt t="36491" x="4368800" y="1924050"/>
          <p14:tracePt t="36508" x="4057650" y="1974850"/>
          <p14:tracePt t="36512" x="3962400" y="1987550"/>
          <p14:tracePt t="36525" x="3886200" y="2000250"/>
          <p14:tracePt t="36541" x="3810000" y="2006600"/>
          <p14:tracePt t="36545" x="3784600" y="2012950"/>
          <p14:tracePt t="36558" x="3771900" y="2012950"/>
          <p14:tracePt t="36559" x="3752850" y="2012950"/>
          <p14:tracePt t="36575" x="3727450" y="2019300"/>
          <p14:tracePt t="36592" x="3695700" y="2032000"/>
          <p14:tracePt t="36608" x="3663950" y="2044700"/>
          <p14:tracePt t="36625" x="3619500" y="2051050"/>
          <p14:tracePt t="36642" x="3556000" y="2070100"/>
          <p14:tracePt t="36658" x="3467100" y="2082800"/>
          <p14:tracePt t="36675" x="3352800" y="2082800"/>
          <p14:tracePt t="36682" x="3289300" y="2082800"/>
          <p14:tracePt t="36692" x="3238500" y="2082800"/>
          <p14:tracePt t="36708" x="3117850" y="2101850"/>
          <p14:tracePt t="36711" x="3086100" y="2101850"/>
          <p14:tracePt t="36725" x="3041650" y="2114550"/>
          <p14:tracePt t="36742" x="2927350" y="2152650"/>
          <p14:tracePt t="36758" x="2908300" y="2159000"/>
          <p14:tracePt t="36855" x="2901950" y="2159000"/>
          <p14:tracePt t="36871" x="2895600" y="2159000"/>
          <p14:tracePt t="36952" x="2901950" y="2159000"/>
          <p14:tracePt t="36962" x="2933700" y="2159000"/>
          <p14:tracePt t="36968" x="2978150" y="2159000"/>
          <p14:tracePt t="36976" x="3035300" y="2159000"/>
          <p14:tracePt t="36992" x="3194050" y="2159000"/>
          <p14:tracePt t="37009" x="3397250" y="2139950"/>
          <p14:tracePt t="37025" x="3714750" y="2108200"/>
          <p14:tracePt t="37042" x="3981450" y="2070100"/>
          <p14:tracePt t="37059" x="4152900" y="2032000"/>
          <p14:tracePt t="37075" x="4216400" y="2025650"/>
          <p14:tracePt t="37092" x="4241800" y="2025650"/>
          <p14:tracePt t="37159" x="4248150" y="2025650"/>
          <p14:tracePt t="37167" x="4267200" y="2025650"/>
          <p14:tracePt t="37175" x="4292600" y="2025650"/>
          <p14:tracePt t="37192" x="4356100" y="2019300"/>
          <p14:tracePt t="37209" x="4432300" y="2006600"/>
          <p14:tracePt t="37225" x="4552950" y="2006600"/>
          <p14:tracePt t="37242" x="4667250" y="2006600"/>
          <p14:tracePt t="37259" x="4787900" y="2006600"/>
          <p14:tracePt t="37275" x="4819650" y="2006600"/>
          <p14:tracePt t="37292" x="4826000" y="2006600"/>
          <p14:tracePt t="37328" x="4813300" y="2006600"/>
          <p14:tracePt t="37335" x="4794250" y="2006600"/>
          <p14:tracePt t="37345" x="4787900" y="2012950"/>
          <p14:tracePt t="37359" x="4781550" y="2019300"/>
          <p14:tracePt t="37681" x="4806950" y="2032000"/>
          <p14:tracePt t="37688" x="4889500" y="2070100"/>
          <p14:tracePt t="37697" x="4953000" y="2101850"/>
          <p14:tracePt t="37706" x="5035550" y="2152650"/>
          <p14:tracePt t="37722" x="5137150" y="2222500"/>
          <p14:tracePt t="37739" x="5168900" y="2247900"/>
          <p14:tracePt t="37756" x="5175250" y="2254250"/>
          <p14:tracePt t="37773" x="5175250" y="2266950"/>
          <p14:tracePt t="37777" x="5168900" y="2266950"/>
          <p14:tracePt t="37789" x="5162550" y="2266950"/>
          <p14:tracePt t="37807" x="5118100" y="2266950"/>
          <p14:tracePt t="37823" x="5092700" y="2266950"/>
          <p14:tracePt t="37839" x="5073650" y="2254250"/>
          <p14:tracePt t="37856" x="5041900" y="2235200"/>
          <p14:tracePt t="37873" x="5016500" y="2209800"/>
          <p14:tracePt t="37889" x="4991100" y="2197100"/>
          <p14:tracePt t="37906" x="4972050" y="2190750"/>
          <p14:tracePt t="37923" x="4940300" y="2184400"/>
          <p14:tracePt t="37939" x="4914900" y="2171700"/>
          <p14:tracePt t="37956" x="4889500" y="2159000"/>
          <p14:tracePt t="37973" x="4851400" y="2133600"/>
          <p14:tracePt t="37977" x="4832350" y="2127250"/>
          <p14:tracePt t="37989" x="4800600" y="2101850"/>
          <p14:tracePt t="38006" x="4756150" y="2076450"/>
          <p14:tracePt t="38009" x="4737100" y="2070100"/>
          <p14:tracePt t="39881" x="4737100" y="2063750"/>
          <p14:tracePt t="40768" x="4737100" y="2057400"/>
          <p14:tracePt t="40809" x="4743450" y="2057400"/>
          <p14:tracePt t="40856" x="4749800" y="2057400"/>
          <p14:tracePt t="40913" x="4756150" y="2057400"/>
          <p14:tracePt t="40955" x="4762500" y="2057400"/>
          <p14:tracePt t="41107" x="4724400" y="2082800"/>
          <p14:tracePt t="41113" x="4667250" y="2108200"/>
          <p14:tracePt t="41120" x="4578350" y="2139950"/>
          <p14:tracePt t="41133" x="4483100" y="2184400"/>
          <p14:tracePt t="41150" x="4133850" y="2336800"/>
          <p14:tracePt t="41154" x="3975100" y="2406650"/>
          <p14:tracePt t="41167" x="3746500" y="2495550"/>
          <p14:tracePt t="41184" x="3467100" y="2628900"/>
          <p14:tracePt t="41186" x="3365500" y="2686050"/>
          <p14:tracePt t="41202" x="3257550" y="2755900"/>
          <p14:tracePt t="41217" x="3213100" y="2787650"/>
          <p14:tracePt t="41234" x="3206750" y="2800350"/>
          <p14:tracePt t="41258" x="3206750" y="2813050"/>
          <p14:tracePt t="41274" x="3206750" y="2819400"/>
          <p14:tracePt t="41283" x="3206750" y="2825750"/>
          <p14:tracePt t="41300" x="3206750" y="2838450"/>
          <p14:tracePt t="41317" x="3206750" y="2857500"/>
          <p14:tracePt t="41333" x="3200400" y="2870200"/>
          <p14:tracePt t="41394" x="3194050" y="2876550"/>
          <p14:tracePt t="41402" x="3187700" y="2876550"/>
          <p14:tracePt t="41410" x="3175000" y="2889250"/>
          <p14:tracePt t="41417" x="3162300" y="2889250"/>
          <p14:tracePt t="41433" x="3124200" y="2914650"/>
          <p14:tracePt t="41450" x="3105150" y="2927350"/>
          <p14:tracePt t="41467" x="3098800" y="2927350"/>
          <p14:tracePt t="41553" x="3092450" y="2927350"/>
          <p14:tracePt t="41577" x="3086100" y="2927350"/>
          <p14:tracePt t="41588" x="3079750" y="2927350"/>
          <p14:tracePt t="41601" x="3067050" y="2927350"/>
          <p14:tracePt t="41609" x="3060700" y="2927350"/>
          <p14:tracePt t="41625" x="3054350" y="2921000"/>
          <p14:tracePt t="41634" x="3048000" y="2914650"/>
          <p14:tracePt t="41651" x="3028950" y="2908300"/>
          <p14:tracePt t="41667" x="3009900" y="2908300"/>
          <p14:tracePt t="41684" x="2971800" y="2895600"/>
          <p14:tracePt t="41701" x="2959100" y="2895600"/>
          <p14:tracePt t="41717" x="2946400" y="2895600"/>
          <p14:tracePt t="41734" x="2921000" y="2889250"/>
          <p14:tracePt t="41751" x="2889250" y="2882900"/>
          <p14:tracePt t="41755" x="2844800" y="2857500"/>
          <p14:tracePt t="41767" x="2800350" y="2851150"/>
          <p14:tracePt t="41784" x="2717800" y="2838450"/>
          <p14:tracePt t="41787" x="2692400" y="2825750"/>
          <p14:tracePt t="41800" x="2679700" y="2825750"/>
          <p14:tracePt t="41817" x="2673350" y="2825750"/>
          <p14:tracePt t="41995" x="2679700" y="2825750"/>
          <p14:tracePt t="42004" x="2692400" y="2825750"/>
          <p14:tracePt t="42011" x="2711450" y="2825750"/>
          <p14:tracePt t="42023" x="2743200" y="2825750"/>
          <p14:tracePt t="42040" x="2851150" y="2825750"/>
          <p14:tracePt t="42044" x="2914650" y="2825750"/>
          <p14:tracePt t="42057" x="3105150" y="2825750"/>
          <p14:tracePt t="42073" x="3333750" y="2825750"/>
          <p14:tracePt t="42090" x="3556000" y="2825750"/>
          <p14:tracePt t="42106" x="3714750" y="2825750"/>
          <p14:tracePt t="42123" x="3810000" y="2825750"/>
          <p14:tracePt t="42140" x="3854450" y="2825750"/>
          <p14:tracePt t="42251" x="3860800" y="2825750"/>
          <p14:tracePt t="42261" x="3873500" y="2825750"/>
          <p14:tracePt t="42266" x="3892550" y="2825750"/>
          <p14:tracePt t="42276" x="3943350" y="2825750"/>
          <p14:tracePt t="42290" x="4064000" y="2806700"/>
          <p14:tracePt t="42306" x="4197350" y="2800350"/>
          <p14:tracePt t="42323" x="4260850" y="2781300"/>
          <p14:tracePt t="42340" x="4273550" y="2781300"/>
          <p14:tracePt t="42356" x="4286250" y="2781300"/>
          <p14:tracePt t="42410" x="4279900" y="2781300"/>
          <p14:tracePt t="42667" x="4267200" y="2781300"/>
          <p14:tracePt t="42676" x="4260850" y="2781300"/>
          <p14:tracePt t="42684" x="4235450" y="2781300"/>
          <p14:tracePt t="42691" x="4203700" y="2781300"/>
          <p14:tracePt t="42708" x="4127500" y="2781300"/>
          <p14:tracePt t="42724" x="4019550" y="2781300"/>
          <p14:tracePt t="42741" x="3905250" y="2781300"/>
          <p14:tracePt t="42758" x="3797300" y="2781300"/>
          <p14:tracePt t="42775" x="3689350" y="2781300"/>
          <p14:tracePt t="42791" x="3587750" y="2819400"/>
          <p14:tracePt t="42808" x="3568700" y="2825750"/>
          <p14:tracePt t="42812" x="3562350" y="2825750"/>
          <p14:tracePt t="42826" x="3549650" y="2825750"/>
          <p14:tracePt t="44186" x="3543300" y="2825750"/>
          <p14:tracePt t="44218" x="3536950" y="2825750"/>
          <p14:tracePt t="44283" x="3530600" y="2825750"/>
          <p14:tracePt t="44507" x="3524250" y="2825750"/>
          <p14:tracePt t="44514" x="3517900" y="2825750"/>
          <p14:tracePt t="44531" x="3498850" y="2825750"/>
          <p14:tracePt t="44538" x="3473450" y="2825750"/>
          <p14:tracePt t="44547" x="3460750" y="2825750"/>
          <p14:tracePt t="44564" x="3397250" y="2825750"/>
          <p14:tracePt t="44580" x="3327400" y="2813050"/>
          <p14:tracePt t="44597" x="3276600" y="2806700"/>
          <p14:tracePt t="44614" x="3251200" y="2806700"/>
          <p14:tracePt t="44630" x="3244850" y="2806700"/>
          <p14:tracePt t="44877" x="3257550" y="2806700"/>
          <p14:tracePt t="44884" x="3289300" y="2806700"/>
          <p14:tracePt t="44900" x="3340100" y="2806700"/>
          <p14:tracePt t="44914" x="3390900" y="2806700"/>
          <p14:tracePt t="44931" x="3403600" y="2806700"/>
          <p14:tracePt t="44947" x="3416300" y="2806700"/>
          <p14:tracePt t="45052" x="3397250" y="2806700"/>
          <p14:tracePt t="45059" x="3390900" y="2813050"/>
          <p14:tracePt t="45068" x="3365500" y="2819400"/>
          <p14:tracePt t="45083" x="3333750" y="2819400"/>
          <p14:tracePt t="45099" x="3232150" y="2825750"/>
          <p14:tracePt t="45115" x="3136900" y="2825750"/>
          <p14:tracePt t="45131" x="3048000" y="2825750"/>
          <p14:tracePt t="45148" x="2971800" y="2813050"/>
          <p14:tracePt t="45164" x="2895600" y="2774950"/>
          <p14:tracePt t="45181" x="2851150" y="2749550"/>
          <p14:tracePt t="45198" x="2832100" y="2730500"/>
          <p14:tracePt t="45215" x="2781300" y="2679700"/>
          <p14:tracePt t="45221" x="2768600" y="2667000"/>
          <p14:tracePt t="45231" x="2749550" y="2641600"/>
          <p14:tracePt t="45248" x="2717800" y="2578100"/>
          <p14:tracePt t="45264" x="2698750" y="2559050"/>
          <p14:tracePt t="45269" x="2686050" y="2533650"/>
          <p14:tracePt t="45285" x="2679700" y="2520950"/>
          <p14:tracePt t="45287" x="2679700" y="2508250"/>
          <p14:tracePt t="45298" x="2673350" y="2476500"/>
          <p14:tracePt t="45314" x="2673350" y="2444750"/>
          <p14:tracePt t="45332" x="2673350" y="2406650"/>
          <p14:tracePt t="45348" x="2692400" y="2362200"/>
          <p14:tracePt t="45365" x="2730500" y="2292350"/>
          <p14:tracePt t="45382" x="2774950" y="2241550"/>
          <p14:tracePt t="45398" x="2819400" y="2184400"/>
          <p14:tracePt t="45415" x="2895600" y="2133600"/>
          <p14:tracePt t="45431" x="2984500" y="2076450"/>
          <p14:tracePt t="45448" x="3041650" y="2051050"/>
          <p14:tracePt t="45465" x="3092450" y="2032000"/>
          <p14:tracePt t="45469" x="3111500" y="2032000"/>
          <p14:tracePt t="45482" x="3130550" y="2025650"/>
          <p14:tracePt t="45498" x="3175000" y="2025650"/>
          <p14:tracePt t="45515" x="3219450" y="2025650"/>
          <p14:tracePt t="45531" x="3276600" y="2032000"/>
          <p14:tracePt t="45548" x="3346450" y="2038350"/>
          <p14:tracePt t="45565" x="3416300" y="2044700"/>
          <p14:tracePt t="45581" x="3467100" y="2057400"/>
          <p14:tracePt t="45598" x="3511550" y="2063750"/>
          <p14:tracePt t="45615" x="3549650" y="2063750"/>
          <p14:tracePt t="45632" x="3581400" y="2070100"/>
          <p14:tracePt t="45648" x="3632200" y="2070100"/>
          <p14:tracePt t="45653" x="3657600" y="2089150"/>
          <p14:tracePt t="45665" x="3689350" y="2095500"/>
          <p14:tracePt t="45681" x="3759200" y="2108200"/>
          <p14:tracePt t="45685" x="3778250" y="2120900"/>
          <p14:tracePt t="45699" x="3829050" y="2133600"/>
          <p14:tracePt t="45715" x="3867150" y="2146300"/>
          <p14:tracePt t="45732" x="3911600" y="2178050"/>
          <p14:tracePt t="45748" x="3937000" y="2203450"/>
          <p14:tracePt t="45765" x="3968750" y="2241550"/>
          <p14:tracePt t="45782" x="4000500" y="2279650"/>
          <p14:tracePt t="45798" x="4038600" y="2305050"/>
          <p14:tracePt t="45815" x="4070350" y="2330450"/>
          <p14:tracePt t="45832" x="4108450" y="2362200"/>
          <p14:tracePt t="45849" x="4114800" y="2368550"/>
          <p14:tracePt t="45865" x="4127500" y="2387600"/>
          <p14:tracePt t="45868" x="4140200" y="2393950"/>
          <p14:tracePt t="45882" x="4146550" y="2419350"/>
          <p14:tracePt t="45898" x="4165600" y="2444750"/>
          <p14:tracePt t="45915" x="4171950" y="2463800"/>
          <p14:tracePt t="45932" x="4178300" y="2470150"/>
          <p14:tracePt t="45948" x="4178300" y="2476500"/>
          <p14:tracePt t="45965" x="4171950" y="2482850"/>
          <p14:tracePt t="45982" x="4165600" y="2508250"/>
          <p14:tracePt t="45998" x="4140200" y="2552700"/>
          <p14:tracePt t="46015" x="4114800" y="2578100"/>
          <p14:tracePt t="46032" x="4083050" y="2616200"/>
          <p14:tracePt t="46048" x="4044950" y="2654300"/>
          <p14:tracePt t="46065" x="4000500" y="2686050"/>
          <p14:tracePt t="46070" x="3962400" y="2705100"/>
          <p14:tracePt t="46085" x="3911600" y="2724150"/>
          <p14:tracePt t="46098" x="3860800" y="2743200"/>
          <p14:tracePt t="46115" x="3803650" y="2749550"/>
          <p14:tracePt t="46132" x="3765550" y="2755900"/>
          <p14:tracePt t="46149" x="3714750" y="2768600"/>
          <p14:tracePt t="46165" x="3670300" y="2781300"/>
          <p14:tracePt t="46182" x="3581400" y="2806700"/>
          <p14:tracePt t="46199" x="3505200" y="2819400"/>
          <p14:tracePt t="46215" x="3435350" y="2825750"/>
          <p14:tracePt t="46232" x="3359150" y="2825750"/>
          <p14:tracePt t="46248" x="3295650" y="2825750"/>
          <p14:tracePt t="46265" x="3238500" y="2825750"/>
          <p14:tracePt t="46269" x="3225800" y="2825750"/>
          <p14:tracePt t="46282" x="3213100" y="2838450"/>
          <p14:tracePt t="46299" x="3206750" y="2838450"/>
          <p14:tracePt t="46810" x="3200400" y="2844800"/>
          <p14:tracePt t="47719" x="3219450" y="2857500"/>
          <p14:tracePt t="47725" x="3263900" y="2870200"/>
          <p14:tracePt t="47737" x="3276600" y="2870200"/>
          <p14:tracePt t="47814" x="3282950" y="2870200"/>
          <p14:tracePt t="47822" x="3289300" y="2870200"/>
          <p14:tracePt t="47829" x="3295650" y="2870200"/>
          <p14:tracePt t="47860" x="3302000" y="2870200"/>
          <p14:tracePt t="47876" x="3308350" y="2876550"/>
          <p14:tracePt t="48252" x="3302000" y="2876550"/>
          <p14:tracePt t="48276" x="3302000" y="2882900"/>
          <p14:tracePt t="48580" x="3295650" y="2882900"/>
          <p14:tracePt t="48589" x="3270250" y="2882900"/>
          <p14:tracePt t="48596" x="3244850" y="2882900"/>
          <p14:tracePt t="48604" x="3213100" y="2882900"/>
          <p14:tracePt t="48622" x="3175000" y="2882900"/>
          <p14:tracePt t="48637" x="3143250" y="2870200"/>
          <p14:tracePt t="48654" x="3117850" y="2863850"/>
          <p14:tracePt t="48671" x="3117850" y="2857500"/>
          <p14:tracePt t="48687" x="3105150" y="2844800"/>
          <p14:tracePt t="48798" x="3105150" y="2838450"/>
          <p14:tracePt t="48830" x="3111500" y="2838450"/>
          <p14:tracePt t="49222" x="3117850" y="2838450"/>
          <p14:tracePt t="49229" x="3124200" y="2838450"/>
          <p14:tracePt t="49246" x="3130550" y="2838450"/>
          <p14:tracePt t="49254" x="3143250" y="2838450"/>
          <p14:tracePt t="49270" x="3149600" y="2838450"/>
          <p14:tracePt t="49280" x="3155950" y="2838450"/>
          <p14:tracePt t="49297" x="3168650" y="2838450"/>
          <p14:tracePt t="49302" x="3175000" y="2838450"/>
          <p14:tracePt t="49314" x="3187700" y="2838450"/>
          <p14:tracePt t="49330" x="3219450" y="2838450"/>
          <p14:tracePt t="49336" x="3232150" y="2838450"/>
          <p14:tracePt t="49348" x="3251200" y="2838450"/>
          <p14:tracePt t="49364" x="3276600" y="2832100"/>
          <p14:tracePt t="49366" x="3289300" y="2832100"/>
          <p14:tracePt t="49380" x="3321050" y="2832100"/>
          <p14:tracePt t="49397" x="3359150" y="2832100"/>
          <p14:tracePt t="49414" x="3397250" y="2819400"/>
          <p14:tracePt t="49430" x="3448050" y="2819400"/>
          <p14:tracePt t="49448" x="3511550" y="2819400"/>
          <p14:tracePt t="49464" x="3587750" y="2819400"/>
          <p14:tracePt t="49480" x="3663950" y="2813050"/>
          <p14:tracePt t="49497" x="3740150" y="2800350"/>
          <p14:tracePt t="49514" x="3816350" y="2794000"/>
          <p14:tracePt t="49530" x="3879850" y="2781300"/>
          <p14:tracePt t="49534" x="3892550" y="2774950"/>
          <p14:tracePt t="49547" x="3924300" y="2774950"/>
          <p14:tracePt t="49564" x="4025900" y="2762250"/>
          <p14:tracePt t="49580" x="4089400" y="2736850"/>
          <p14:tracePt t="49597" x="4152900" y="2698750"/>
          <p14:tracePt t="49614" x="4203700" y="2667000"/>
          <p14:tracePt t="49631" x="4273550" y="2628900"/>
          <p14:tracePt t="49647" x="4318000" y="2590800"/>
          <p14:tracePt t="49664" x="4356100" y="2552700"/>
          <p14:tracePt t="49680" x="4381500" y="2520950"/>
          <p14:tracePt t="49697" x="4394200" y="2489200"/>
          <p14:tracePt t="49714" x="4400550" y="2457450"/>
          <p14:tracePt t="49730" x="4413250" y="2406650"/>
          <p14:tracePt t="49736" x="4419600" y="2387600"/>
          <p14:tracePt t="49747" x="4425950" y="2368550"/>
          <p14:tracePt t="49764" x="4432300" y="2311400"/>
          <p14:tracePt t="49781" x="4425950" y="2286000"/>
          <p14:tracePt t="49797" x="4400550" y="2254250"/>
          <p14:tracePt t="49814" x="4368800" y="2222500"/>
          <p14:tracePt t="49831" x="4318000" y="2203450"/>
          <p14:tracePt t="49847" x="4248150" y="2171700"/>
          <p14:tracePt t="49864" x="4171950" y="2146300"/>
          <p14:tracePt t="49880" x="4114800" y="2127250"/>
          <p14:tracePt t="49897" x="4064000" y="2114550"/>
          <p14:tracePt t="49914" x="4000500" y="2108200"/>
          <p14:tracePt t="49919" x="3956050" y="2108200"/>
          <p14:tracePt t="49931" x="3924300" y="2108200"/>
          <p14:tracePt t="49947" x="3835400" y="2101850"/>
          <p14:tracePt t="49950" x="3803650" y="2101850"/>
          <p14:tracePt t="49964" x="3752850" y="2089150"/>
          <p14:tracePt t="49981" x="3733800" y="2089150"/>
          <p14:tracePt t="49997" x="3702050" y="2082800"/>
          <p14:tracePt t="50014" x="3683000" y="2082800"/>
          <p14:tracePt t="50031" x="3676650" y="2082800"/>
          <p14:tracePt t="50047" x="3657600" y="2082800"/>
          <p14:tracePt t="50064" x="3638550" y="2082800"/>
          <p14:tracePt t="50081" x="3613150" y="2082800"/>
          <p14:tracePt t="50097" x="3581400" y="2082800"/>
          <p14:tracePt t="50114" x="3511550" y="2095500"/>
          <p14:tracePt t="50131" x="3454400" y="2101850"/>
          <p14:tracePt t="50148" x="3378200" y="2127250"/>
          <p14:tracePt t="50151" x="3340100" y="2133600"/>
          <p14:tracePt t="50164" x="3289300" y="2152650"/>
          <p14:tracePt t="50181" x="3251200" y="2165350"/>
          <p14:tracePt t="50198" x="3213100" y="2178050"/>
          <p14:tracePt t="50214" x="3194050" y="2197100"/>
          <p14:tracePt t="50231" x="3168650" y="2222500"/>
          <p14:tracePt t="50248" x="3143250" y="2247900"/>
          <p14:tracePt t="50264" x="3130550" y="2286000"/>
          <p14:tracePt t="50281" x="3117850" y="2317750"/>
          <p14:tracePt t="50298" x="3098800" y="2355850"/>
          <p14:tracePt t="50314" x="3092450" y="2419350"/>
          <p14:tracePt t="50319" x="3086100" y="2457450"/>
          <p14:tracePt t="50331" x="3086100" y="2489200"/>
          <p14:tracePt t="50348" x="3067050" y="2546350"/>
          <p14:tracePt t="50351" x="3060700" y="2565400"/>
          <p14:tracePt t="50364" x="3060700" y="2616200"/>
          <p14:tracePt t="50383" x="3060700" y="2647950"/>
          <p14:tracePt t="50398" x="3060700" y="2673350"/>
          <p14:tracePt t="50415" x="3060700" y="2692400"/>
          <p14:tracePt t="50431" x="3073400" y="2705100"/>
          <p14:tracePt t="50448" x="3086100" y="2724150"/>
          <p14:tracePt t="50464" x="3098800" y="2736850"/>
          <p14:tracePt t="50481" x="3130550" y="2762250"/>
          <p14:tracePt t="50498" x="3168650" y="2774950"/>
          <p14:tracePt t="50503" x="3187700" y="2781300"/>
          <p14:tracePt t="50514" x="3194050" y="2781300"/>
          <p14:tracePt t="50531" x="3232150" y="2787650"/>
          <p14:tracePt t="50535" x="3244850" y="2794000"/>
          <p14:tracePt t="50549" x="3251200" y="2794000"/>
          <p14:tracePt t="50565" x="3308350" y="2813050"/>
          <p14:tracePt t="50581" x="3352800" y="2813050"/>
          <p14:tracePt t="50598" x="3409950" y="2819400"/>
          <p14:tracePt t="50614" x="3448050" y="2819400"/>
          <p14:tracePt t="50631" x="3473450" y="2819400"/>
          <p14:tracePt t="50648" x="3486150" y="2819400"/>
          <p14:tracePt t="50665" x="3492500" y="2819400"/>
          <p14:tracePt t="50681" x="3498850" y="2813050"/>
          <p14:tracePt t="50698" x="3505200" y="2813050"/>
          <p14:tracePt t="50714" x="3511550" y="2813050"/>
          <p14:tracePt t="50732" x="3530600" y="2800350"/>
          <p14:tracePt t="50735" x="3549650" y="2787650"/>
          <p14:tracePt t="50750" x="3562350" y="2781300"/>
          <p14:tracePt t="50765" x="3587750" y="2774950"/>
          <p14:tracePt t="50783" x="3600450" y="2762250"/>
          <p14:tracePt t="50798" x="3613150" y="2755900"/>
          <p14:tracePt t="51407" x="3644900" y="2755900"/>
          <p14:tracePt t="51418" x="3676650" y="2755900"/>
          <p14:tracePt t="51423" x="3727450" y="2755900"/>
          <p14:tracePt t="51432" x="3803650" y="2755900"/>
          <p14:tracePt t="51449" x="3962400" y="2755900"/>
          <p14:tracePt t="51465" x="4133850" y="2755900"/>
          <p14:tracePt t="51482" x="4318000" y="2755900"/>
          <p14:tracePt t="51499" x="4540250" y="2755900"/>
          <p14:tracePt t="51505" x="4654550" y="2755900"/>
          <p14:tracePt t="51515" x="4743450" y="2749550"/>
          <p14:tracePt t="51532" x="4902200" y="2743200"/>
          <p14:tracePt t="51535" x="4953000" y="2743200"/>
          <p14:tracePt t="51550" x="5073650" y="2743200"/>
          <p14:tracePt t="51566" x="5175250" y="2743200"/>
          <p14:tracePt t="51582" x="5219700" y="2743200"/>
          <p14:tracePt t="51599" x="5238750" y="2743200"/>
          <p14:tracePt t="51616" x="5245100" y="2743200"/>
          <p14:tracePt t="51632" x="5257800" y="2736850"/>
          <p14:tracePt t="51649" x="5270500" y="2730500"/>
          <p14:tracePt t="51666" x="5295900" y="2724150"/>
          <p14:tracePt t="51672" x="5314950" y="2724150"/>
          <p14:tracePt t="51682" x="5346700" y="2717800"/>
          <p14:tracePt t="51699" x="5416550" y="2717800"/>
          <p14:tracePt t="51706" x="5461000" y="2717800"/>
          <p14:tracePt t="51716" x="5492750" y="2711450"/>
          <p14:tracePt t="51734" x="5524500" y="2705100"/>
          <p14:tracePt t="51737" x="5537200" y="2698750"/>
          <p14:tracePt t="51790" x="5543550" y="2698750"/>
          <p14:tracePt t="51814" x="5556250" y="2698750"/>
          <p14:tracePt t="51830" x="5562600" y="2698750"/>
          <p14:tracePt t="52055" x="5588000" y="2698750"/>
          <p14:tracePt t="52063" x="5626100" y="2698750"/>
          <p14:tracePt t="52072" x="5670550" y="2698750"/>
          <p14:tracePt t="52081" x="5753100" y="2698750"/>
          <p14:tracePt t="52097" x="5911850" y="2698750"/>
          <p14:tracePt t="52114" x="6038850" y="2698750"/>
          <p14:tracePt t="52130" x="6102350" y="2698750"/>
          <p14:tracePt t="52147" x="6146800" y="2692400"/>
          <p14:tracePt t="52151" x="6153150" y="2692400"/>
          <p14:tracePt t="52173" x="6159500" y="2692400"/>
          <p14:tracePt t="52182" x="6172200" y="2686050"/>
          <p14:tracePt t="52198" x="6184900" y="2686050"/>
          <p14:tracePt t="52214" x="6235700" y="2660650"/>
          <p14:tracePt t="52231" x="6299200" y="2628900"/>
          <p14:tracePt t="52247" x="6350000" y="2584450"/>
          <p14:tracePt t="52264" x="6381750" y="2559050"/>
          <p14:tracePt t="52281" x="6407150" y="2533650"/>
          <p14:tracePt t="52297" x="6413500" y="2514600"/>
          <p14:tracePt t="52314" x="6432550" y="2489200"/>
          <p14:tracePt t="52331" x="6432550" y="2482850"/>
          <p14:tracePt t="52347" x="6451600" y="2444750"/>
          <p14:tracePt t="52352" x="6457950" y="2425700"/>
          <p14:tracePt t="52364" x="6470650" y="2393950"/>
          <p14:tracePt t="52383" x="6483350" y="2362200"/>
          <p14:tracePt t="52385" x="6489700" y="2349500"/>
          <p14:tracePt t="52397" x="6489700" y="2317750"/>
          <p14:tracePt t="52414" x="6489700" y="2298700"/>
          <p14:tracePt t="52431" x="6489700" y="2273300"/>
          <p14:tracePt t="52447" x="6483350" y="2241550"/>
          <p14:tracePt t="52464" x="6470650" y="2216150"/>
          <p14:tracePt t="52481" x="6445250" y="2197100"/>
          <p14:tracePt t="52497" x="6407150" y="2178050"/>
          <p14:tracePt t="52514" x="6330950" y="2146300"/>
          <p14:tracePt t="52531" x="6280150" y="2133600"/>
          <p14:tracePt t="52547" x="6203950" y="2114550"/>
          <p14:tracePt t="52564" x="6146800" y="2108200"/>
          <p14:tracePt t="52567" x="6121400" y="2108200"/>
          <p14:tracePt t="52583" x="6064250" y="2101850"/>
          <p14:tracePt t="52598" x="6026150" y="2095500"/>
          <p14:tracePt t="52615" x="5975350" y="2095500"/>
          <p14:tracePt t="52631" x="5943600" y="2095500"/>
          <p14:tracePt t="52648" x="5899150" y="2095500"/>
          <p14:tracePt t="52665" x="5861050" y="2095500"/>
          <p14:tracePt t="52681" x="5842000" y="2095500"/>
          <p14:tracePt t="52698" x="5816600" y="2095500"/>
          <p14:tracePt t="52716" x="5797550" y="2101850"/>
          <p14:tracePt t="52721" x="5784850" y="2114550"/>
          <p14:tracePt t="52731" x="5772150" y="2127250"/>
          <p14:tracePt t="52748" x="5740400" y="2159000"/>
          <p14:tracePt t="52752" x="5721350" y="2178050"/>
          <p14:tracePt t="52765" x="5715000" y="2190750"/>
          <p14:tracePt t="52782" x="5695950" y="2203450"/>
          <p14:tracePt t="52799" x="5689600" y="2216150"/>
          <p14:tracePt t="52815" x="5670550" y="2247900"/>
          <p14:tracePt t="52831" x="5657850" y="2311400"/>
          <p14:tracePt t="52848" x="5651500" y="2343150"/>
          <p14:tracePt t="52865" x="5651500" y="2368550"/>
          <p14:tracePt t="52881" x="5651500" y="2413000"/>
          <p14:tracePt t="52898" x="5651500" y="2457450"/>
          <p14:tracePt t="52904" x="5651500" y="2482850"/>
          <p14:tracePt t="52915" x="5651500" y="2508250"/>
          <p14:tracePt t="52931" x="5651500" y="2540000"/>
          <p14:tracePt t="52937" x="5651500" y="2552700"/>
          <p14:tracePt t="52948" x="5664200" y="2584450"/>
          <p14:tracePt t="52965" x="5670550" y="2603500"/>
          <p14:tracePt t="52967" x="5670550" y="2622550"/>
          <p14:tracePt t="52981" x="5689600" y="2641600"/>
          <p14:tracePt t="52998" x="5721350" y="2673350"/>
          <p14:tracePt t="53015" x="5734050" y="2686050"/>
          <p14:tracePt t="53031" x="5746750" y="2692400"/>
          <p14:tracePt t="53048" x="5759450" y="2692400"/>
          <p14:tracePt t="53065" x="5772150" y="2698750"/>
          <p14:tracePt t="53082" x="5778500" y="2698750"/>
          <p14:tracePt t="53098" x="5791200" y="2698750"/>
          <p14:tracePt t="53115" x="5797550" y="2698750"/>
          <p14:tracePt t="53137" x="5810250" y="2698750"/>
          <p14:tracePt t="53148" x="5816600" y="2698750"/>
          <p14:tracePt t="53165" x="5822950" y="2698750"/>
          <p14:tracePt t="53182" x="5835650" y="2698750"/>
          <p14:tracePt t="53200" x="5842000" y="2698750"/>
          <p14:tracePt t="53222" x="5848350" y="2705100"/>
          <p14:tracePt t="53246" x="5854700" y="2705100"/>
          <p14:tracePt t="53254" x="5867400" y="2711450"/>
          <p14:tracePt t="53265" x="5880100" y="2711450"/>
          <p14:tracePt t="53281" x="5918200" y="2724150"/>
          <p14:tracePt t="53298" x="5949950" y="2736850"/>
          <p14:tracePt t="53315" x="5975350" y="2743200"/>
          <p14:tracePt t="53332" x="5994400" y="2743200"/>
          <p14:tracePt t="53348" x="6000750" y="2743200"/>
          <p14:tracePt t="53365" x="6007100" y="2749550"/>
          <p14:tracePt t="53440" x="6013450" y="2755900"/>
          <p14:tracePt t="53456" x="6013450" y="2762250"/>
          <p14:tracePt t="53472" x="6013450" y="2768600"/>
          <p14:tracePt t="53488" x="6013450" y="2781300"/>
          <p14:tracePt t="53912" x="6007100" y="2781300"/>
          <p14:tracePt t="53923" x="5988050" y="2781300"/>
          <p14:tracePt t="53929" x="5956300" y="2781300"/>
          <p14:tracePt t="53938" x="5937250" y="2781300"/>
          <p14:tracePt t="53950" x="5886450" y="2787650"/>
          <p14:tracePt t="53967" x="5873750" y="2794000"/>
          <p14:tracePt t="53984" x="5854700" y="2806700"/>
          <p14:tracePt t="54014" x="5854700" y="2813050"/>
          <p14:tracePt t="54031" x="5854700" y="2819400"/>
          <p14:tracePt t="54063" x="5854700" y="2832100"/>
          <p14:tracePt t="54074" x="5861050" y="2838450"/>
          <p14:tracePt t="54079" x="5867400" y="2844800"/>
          <p14:tracePt t="54090" x="5873750" y="2851150"/>
          <p14:tracePt t="54101" x="5886450" y="2857500"/>
          <p14:tracePt t="54118" x="5969000" y="2876550"/>
          <p14:tracePt t="54134" x="5981700" y="2876550"/>
          <p14:tracePt t="54150" x="6000750" y="2876550"/>
          <p14:tracePt t="54632" x="5981700" y="2876550"/>
          <p14:tracePt t="54641" x="5937250" y="2876550"/>
          <p14:tracePt t="54647" x="5886450" y="2876550"/>
          <p14:tracePt t="54656" x="5816600" y="2857500"/>
          <p14:tracePt t="54673" x="5676900" y="2844800"/>
          <p14:tracePt t="54690" x="5505450" y="2819400"/>
          <p14:tracePt t="54707" x="5334000" y="2794000"/>
          <p14:tracePt t="54723" x="5143500" y="2768600"/>
          <p14:tracePt t="54741" x="4946650" y="2755900"/>
          <p14:tracePt t="54747" x="4838700" y="2755900"/>
          <p14:tracePt t="54757" x="4743450" y="2755900"/>
          <p14:tracePt t="54773" x="4603750" y="2768600"/>
          <p14:tracePt t="54778" x="4559300" y="2774950"/>
          <p14:tracePt t="54792" x="4521200" y="2781300"/>
          <p14:tracePt t="54807" x="4489450" y="2787650"/>
          <p14:tracePt t="54824" x="4432300" y="2800350"/>
          <p14:tracePt t="54840" x="4356100" y="2806700"/>
          <p14:tracePt t="54857" x="4279900" y="2819400"/>
          <p14:tracePt t="54874" x="4229100" y="2838450"/>
          <p14:tracePt t="54890" x="4191000" y="2844800"/>
          <p14:tracePt t="54907" x="4159250" y="2851150"/>
          <p14:tracePt t="54924" x="4152900" y="2851150"/>
          <p14:tracePt t="54940" x="4133850" y="2851150"/>
          <p14:tracePt t="54957" x="4108450" y="2851150"/>
          <p14:tracePt t="54961" x="4089400" y="2851150"/>
          <p14:tracePt t="54976" x="4070350" y="2851150"/>
          <p14:tracePt t="54977" x="4064000" y="2851150"/>
          <p14:tracePt t="54990" x="4051300" y="2851150"/>
          <p14:tracePt t="55007" x="4044950" y="2851150"/>
          <p14:tracePt t="55089" x="4038600" y="2851150"/>
          <p14:tracePt t="55095" x="4032250" y="2851150"/>
          <p14:tracePt t="55113" x="4019550" y="2851150"/>
          <p14:tracePt t="55124" x="4000500" y="2844800"/>
          <p14:tracePt t="55147" x="3987800" y="2844800"/>
          <p14:tracePt t="55157" x="3975100" y="2838450"/>
          <p14:tracePt t="55174" x="3943350" y="2832100"/>
          <p14:tracePt t="55177" x="3898900" y="2825750"/>
          <p14:tracePt t="55192" x="3784600" y="2806700"/>
          <p14:tracePt t="55207" x="3644900" y="2794000"/>
          <p14:tracePt t="55224" x="3568700" y="2794000"/>
          <p14:tracePt t="55241" x="3517900" y="2794000"/>
          <p14:tracePt t="55375" x="3511550" y="2794000"/>
          <p14:tracePt t="55488" x="3524250" y="2794000"/>
          <p14:tracePt t="55496" x="3587750" y="2794000"/>
          <p14:tracePt t="55507" x="3708400" y="2806700"/>
          <p14:tracePt t="55524" x="3987800" y="2832100"/>
          <p14:tracePt t="55531" x="4140200" y="2863850"/>
          <p14:tracePt t="55541" x="4273550" y="2863850"/>
          <p14:tracePt t="55557" x="4540250" y="2863850"/>
          <p14:tracePt t="55562" x="4654550" y="2863850"/>
          <p14:tracePt t="55574" x="4768850" y="2863850"/>
          <p14:tracePt t="55591" x="4946650" y="2863850"/>
          <p14:tracePt t="55594" x="5022850" y="2863850"/>
          <p14:tracePt t="55608" x="5105400" y="2851150"/>
          <p14:tracePt t="55624" x="5175250" y="2819400"/>
          <p14:tracePt t="55641" x="5245100" y="2794000"/>
          <p14:tracePt t="55658" x="5340350" y="2749550"/>
          <p14:tracePt t="55674" x="5422900" y="2724150"/>
          <p14:tracePt t="55691" x="5473700" y="2705100"/>
          <p14:tracePt t="55708" x="5511800" y="2698750"/>
          <p14:tracePt t="55724" x="5543550" y="2686050"/>
          <p14:tracePt t="55741" x="5575300" y="2686050"/>
          <p14:tracePt t="55759" x="5632450" y="2686050"/>
          <p14:tracePt t="55764" x="5664200" y="2686050"/>
          <p14:tracePt t="55776" x="5721350" y="2686050"/>
          <p14:tracePt t="55791" x="5759450" y="2686050"/>
          <p14:tracePt t="55808" x="5772150" y="2686050"/>
          <p14:tracePt t="56576" x="5778500" y="2686050"/>
          <p14:tracePt t="57168" x="5784850" y="2686050"/>
          <p14:tracePt t="57201" x="5791200" y="2679700"/>
          <p14:tracePt t="57235" x="5797550" y="2679700"/>
          <p14:tracePt t="57288" x="5803900" y="2679700"/>
          <p14:tracePt t="57304" x="5810250" y="2679700"/>
          <p14:tracePt t="57696" x="5810250" y="2686050"/>
          <p14:tracePt t="57705" x="5810250" y="2717800"/>
          <p14:tracePt t="57712" x="5810250" y="2755900"/>
          <p14:tracePt t="57720" x="5810250" y="2813050"/>
          <p14:tracePt t="57737" x="5835650" y="2882900"/>
          <p14:tracePt t="57754" x="5873750" y="2940050"/>
          <p14:tracePt t="57770" x="5911850" y="2990850"/>
          <p14:tracePt t="57787" x="5924550" y="3003550"/>
          <p14:tracePt t="57804" x="5937250" y="3009900"/>
          <p14:tracePt t="57857" x="5943600" y="3009900"/>
          <p14:tracePt t="57865" x="5943600" y="3003550"/>
          <p14:tracePt t="57880" x="5943600" y="2990850"/>
          <p14:tracePt t="57889" x="5943600" y="2978150"/>
          <p14:tracePt t="57913" x="5943600" y="2971800"/>
          <p14:tracePt t="57929" x="5943600" y="2965450"/>
          <p14:tracePt t="58321" x="5943600" y="2959100"/>
          <p14:tracePt t="58337" x="5943600" y="2952750"/>
          <p14:tracePt t="58346" x="5943600" y="2946400"/>
          <p14:tracePt t="58353" x="5943600" y="2933700"/>
          <p14:tracePt t="58366" x="5949950" y="2921000"/>
          <p14:tracePt t="58378" x="5962650" y="2908300"/>
          <p14:tracePt t="58394" x="5969000" y="2889250"/>
          <p14:tracePt t="58411" x="5975350" y="2863850"/>
          <p14:tracePt t="58428" x="5975350" y="2844800"/>
          <p14:tracePt t="58444" x="5975350" y="2832100"/>
          <p14:tracePt t="58604" x="5975350" y="2819400"/>
          <p14:tracePt t="58617" x="5975350" y="2813050"/>
          <p14:tracePt t="58625" x="5975350" y="2806700"/>
          <p14:tracePt t="58641" x="5975350" y="2800350"/>
          <p14:tracePt t="58650" x="5981700" y="2800350"/>
          <p14:tracePt t="58661" x="5981700" y="2794000"/>
          <p14:tracePt t="58678" x="5988050" y="2781300"/>
          <p14:tracePt t="58971" x="5988050" y="2774950"/>
          <p14:tracePt t="58979" x="5988050" y="2755900"/>
          <p14:tracePt t="58995" x="5988050" y="2749550"/>
          <p14:tracePt t="59003" x="5994400" y="2730500"/>
          <p14:tracePt t="59012" x="5994400" y="2724150"/>
          <p14:tracePt t="59028" x="6000750" y="2717800"/>
          <p14:tracePt t="59106" x="6007100" y="2717800"/>
          <p14:tracePt t="59116" x="6013450" y="2711450"/>
          <p14:tracePt t="59122" x="6013450" y="2705100"/>
          <p14:tracePt t="59129" x="6019800" y="2698750"/>
          <p14:tracePt t="59145" x="6038850" y="2692400"/>
          <p14:tracePt t="59162" x="6064250" y="2673350"/>
          <p14:tracePt t="59178" x="6115050" y="2667000"/>
          <p14:tracePt t="59195" x="6178550" y="2647950"/>
          <p14:tracePt t="59212" x="6223000" y="2635250"/>
          <p14:tracePt t="59228" x="6235700" y="2628900"/>
          <p14:tracePt t="59653" x="6254750" y="2616200"/>
          <p14:tracePt t="59659" x="6261100" y="2616200"/>
          <p14:tracePt t="59669" x="6267450" y="2616200"/>
          <p14:tracePt t="59946" x="6261100" y="2609850"/>
          <p14:tracePt t="60002" x="6248400" y="2609850"/>
          <p14:tracePt t="60595" x="6242050" y="2609850"/>
          <p14:tracePt t="60604" x="6235700" y="2609850"/>
          <p14:tracePt t="60612" x="6229350" y="2609850"/>
          <p14:tracePt t="60620" x="6216650" y="2609850"/>
          <p14:tracePt t="60637" x="6191250" y="2609850"/>
          <p14:tracePt t="60653" x="6172200" y="2609850"/>
          <p14:tracePt t="60670" x="6140450" y="2622550"/>
          <p14:tracePt t="60687" x="6134100" y="2622550"/>
          <p14:tracePt t="60703" x="6121400" y="2622550"/>
          <p14:tracePt t="60720" x="6115050" y="2622550"/>
          <p14:tracePt t="60754" x="6108700" y="2628900"/>
          <p14:tracePt t="60770" x="6083300" y="2628900"/>
          <p14:tracePt t="60778" x="6045200" y="2628900"/>
          <p14:tracePt t="60787" x="5994400" y="2628900"/>
          <p14:tracePt t="60803" x="5873750" y="2628900"/>
          <p14:tracePt t="60820" x="5810250" y="2628900"/>
          <p14:tracePt t="60837" x="5765800" y="2628900"/>
          <p14:tracePt t="60853" x="5753100" y="2628900"/>
          <p14:tracePt t="61556" x="5765800" y="2628900"/>
          <p14:tracePt t="61563" x="5778500" y="2628900"/>
          <p14:tracePt t="61572" x="5803900" y="2628900"/>
          <p14:tracePt t="61581" x="5835650" y="2628900"/>
          <p14:tracePt t="61598" x="5899150" y="2628900"/>
          <p14:tracePt t="61604" x="5937250" y="2628900"/>
          <p14:tracePt t="61615" x="5975350" y="2628900"/>
          <p14:tracePt t="61631" x="6045200" y="2628900"/>
          <p14:tracePt t="61648" x="6064250" y="2628900"/>
          <p14:tracePt t="61664" x="6070600" y="2628900"/>
          <p14:tracePt t="61730" x="6076950" y="2628900"/>
          <p14:tracePt t="61738" x="6083300" y="2628900"/>
          <p14:tracePt t="61754" x="6089650" y="2628900"/>
          <p14:tracePt t="61770" x="6102350" y="2628900"/>
          <p14:tracePt t="61781" x="6108700" y="2628900"/>
          <p14:tracePt t="61798" x="6108700" y="2622550"/>
          <p14:tracePt t="61820" x="6127750" y="2622550"/>
          <p14:tracePt t="61831" x="6159500" y="2622550"/>
          <p14:tracePt t="61848" x="6273800" y="2622550"/>
          <p14:tracePt t="61854" x="6337300" y="2622550"/>
          <p14:tracePt t="61865" x="6394450" y="2641600"/>
          <p14:tracePt t="61882" x="6445250" y="2641600"/>
          <p14:tracePt t="61898" x="6457950" y="2641600"/>
          <p14:tracePt t="61946" x="6457950" y="2647950"/>
          <p14:tracePt t="61962" x="6451600" y="2654300"/>
          <p14:tracePt t="62093" x="6445250" y="2654300"/>
          <p14:tracePt t="63292" x="6438900" y="2654300"/>
          <p14:tracePt t="63302" x="6426200" y="2654300"/>
          <p14:tracePt t="63308" x="6419850" y="2654300"/>
          <p14:tracePt t="63317" x="6407150" y="2654300"/>
          <p14:tracePt t="63333" x="6381750" y="2660650"/>
          <p14:tracePt t="63350" x="6337300" y="2679700"/>
          <p14:tracePt t="63366" x="6299200" y="2698750"/>
          <p14:tracePt t="63384" x="6235700" y="2724150"/>
          <p14:tracePt t="63400" x="6210300" y="2730500"/>
          <p14:tracePt t="63417" x="6178550" y="2743200"/>
          <p14:tracePt t="63423" x="6165850" y="2743200"/>
          <p14:tracePt t="63433" x="6159500" y="2743200"/>
          <p14:tracePt t="64013" x="6153150" y="2743200"/>
          <p14:tracePt t="64023" x="6146800" y="2743200"/>
          <p14:tracePt t="64044" x="6140450" y="2768600"/>
          <p14:tracePt t="64053" x="6134100" y="2813050"/>
          <p14:tracePt t="64063" x="6108700" y="2838450"/>
          <p14:tracePt t="64080" x="6045200" y="2933700"/>
          <p14:tracePt t="64085" x="6000750" y="2984500"/>
          <p14:tracePt t="64096" x="5930900" y="3054350"/>
          <p14:tracePt t="64113" x="5772150" y="3149600"/>
          <p14:tracePt t="64118" x="5702300" y="3181350"/>
          <p14:tracePt t="64130" x="5632450" y="3225800"/>
          <p14:tracePt t="64146" x="5530850" y="3263900"/>
          <p14:tracePt t="64148" x="5505450" y="3276600"/>
          <p14:tracePt t="64163" x="5467350" y="3308350"/>
          <p14:tracePt t="64180" x="5429250" y="3321050"/>
          <p14:tracePt t="64196" x="5416550" y="3333750"/>
          <p14:tracePt t="64213" x="5403850" y="3340100"/>
          <p14:tracePt t="64230" x="5397500" y="3340100"/>
          <p14:tracePt t="64247" x="5391150" y="3340100"/>
          <p14:tracePt t="64263" x="5384800" y="3340100"/>
          <p14:tracePt t="64364" x="5365750" y="3333750"/>
          <p14:tracePt t="64371" x="5353050" y="3321050"/>
          <p14:tracePt t="64380" x="5321300" y="3289300"/>
          <p14:tracePt t="64397" x="5238750" y="3200400"/>
          <p14:tracePt t="64414" x="5156200" y="3079750"/>
          <p14:tracePt t="64430" x="5149850" y="3060700"/>
          <p14:tracePt t="64773" x="5143500" y="3060700"/>
          <p14:tracePt t="64780" x="5143500" y="3079750"/>
          <p14:tracePt t="64787" x="5143500" y="3092450"/>
          <p14:tracePt t="64797" x="5143500" y="3105150"/>
          <p14:tracePt t="64813" x="5137150" y="3111500"/>
          <p14:tracePt t="64830" x="5130800" y="3117850"/>
          <p14:tracePt t="64846" x="5124450" y="3117850"/>
          <p14:tracePt t="64863" x="5092700" y="3117850"/>
          <p14:tracePt t="64880" x="5086350" y="3117850"/>
          <p14:tracePt t="64897" x="5073650" y="3124200"/>
          <p14:tracePt t="64913" x="5060950" y="3130550"/>
          <p14:tracePt t="64931" x="5054600" y="3143250"/>
          <p14:tracePt t="64947" x="5029200" y="3155950"/>
          <p14:tracePt t="64949" x="5022850" y="3162300"/>
          <p14:tracePt t="64963" x="5016500" y="3175000"/>
          <p14:tracePt t="64980" x="4997450" y="3194050"/>
          <p14:tracePt t="64997" x="4984750" y="3213100"/>
          <p14:tracePt t="65014" x="4972050" y="3244850"/>
          <p14:tracePt t="65030" x="4953000" y="3263900"/>
          <p14:tracePt t="65047" x="4953000" y="3276600"/>
          <p14:tracePt t="65064" x="4940300" y="3289300"/>
          <p14:tracePt t="65071" x="4933950" y="3295650"/>
          <p14:tracePt t="65080" x="4914900" y="3295650"/>
          <p14:tracePt t="65097" x="4902200" y="3295650"/>
          <p14:tracePt t="65113" x="4889500" y="3295650"/>
          <p14:tracePt t="65827" x="4883150" y="3295650"/>
          <p14:tracePt t="65839" x="4889500" y="3327400"/>
          <p14:tracePt t="65844" x="4921250" y="3365500"/>
          <p14:tracePt t="65854" x="4927600" y="3409950"/>
          <p14:tracePt t="65870" x="4927600" y="3473450"/>
          <p14:tracePt t="65872" x="4927600" y="3530600"/>
          <p14:tracePt t="65884" x="4699000" y="3727450"/>
          <p14:tracePt t="65901" x="4235450" y="3968750"/>
          <p14:tracePt t="65917" x="3822700" y="4178300"/>
          <p14:tracePt t="65934" x="3524250" y="4375150"/>
          <p14:tracePt t="65951" x="3327400" y="4527550"/>
          <p14:tracePt t="65967" x="3219450" y="4648200"/>
          <p14:tracePt t="65984" x="3168650" y="4711700"/>
          <p14:tracePt t="66001" x="3136900" y="4781550"/>
          <p14:tracePt t="66017" x="3111500" y="4826000"/>
          <p14:tracePt t="66022" x="3111500" y="4838700"/>
          <p14:tracePt t="66038" x="3105150" y="4845050"/>
          <p14:tracePt t="66102" x="3086100" y="4845050"/>
          <p14:tracePt t="66110" x="3073400" y="4832350"/>
          <p14:tracePt t="66117" x="3060700" y="4826000"/>
          <p14:tracePt t="66134" x="3016250" y="4781550"/>
          <p14:tracePt t="66151" x="2952750" y="4737100"/>
          <p14:tracePt t="66167" x="2819400" y="4686300"/>
          <p14:tracePt t="66184" x="2622550" y="4641850"/>
          <p14:tracePt t="66201" x="2393950" y="4584700"/>
          <p14:tracePt t="66218" x="2203450" y="4559300"/>
          <p14:tracePt t="66234" x="2070100" y="4533900"/>
          <p14:tracePt t="66238" x="2012950" y="4502150"/>
          <p14:tracePt t="66251" x="1981200" y="4483100"/>
          <p14:tracePt t="66267" x="1949450" y="4451350"/>
          <p14:tracePt t="66285" x="1949450" y="4432300"/>
          <p14:tracePt t="66301" x="1949450" y="4419600"/>
          <p14:tracePt t="66317" x="1949450" y="4394200"/>
          <p14:tracePt t="66334" x="1974850" y="4375150"/>
          <p14:tracePt t="66351" x="2025650" y="4362450"/>
          <p14:tracePt t="66368" x="2108200" y="4356100"/>
          <p14:tracePt t="66384" x="2209800" y="4337050"/>
          <p14:tracePt t="66401" x="2330450" y="4324350"/>
          <p14:tracePt t="66418" x="2457450" y="4318000"/>
          <p14:tracePt t="66423" x="2520950" y="4318000"/>
          <p14:tracePt t="66434" x="2565400" y="4318000"/>
          <p14:tracePt t="66451" x="2641600" y="4305300"/>
          <p14:tracePt t="66454" x="2667000" y="4305300"/>
          <p14:tracePt t="66468" x="2705100" y="4298950"/>
          <p14:tracePt t="66486" x="2717800" y="4298950"/>
          <p14:tracePt t="66828" x="2762250" y="4286250"/>
          <p14:tracePt t="66838" x="2825750" y="4267200"/>
          <p14:tracePt t="66846" x="2901950" y="4267200"/>
          <p14:tracePt t="66856" x="2984500" y="4267200"/>
          <p14:tracePt t="66869" x="3092450" y="4267200"/>
          <p14:tracePt t="66885" x="3143250" y="4273550"/>
          <p14:tracePt t="66902" x="3168650" y="4273550"/>
          <p14:tracePt t="66918" x="3175000" y="4273550"/>
          <p14:tracePt t="67054" x="3149600" y="4273550"/>
          <p14:tracePt t="67062" x="3073400" y="4318000"/>
          <p14:tracePt t="67071" x="2990850" y="4362450"/>
          <p14:tracePt t="67085" x="2832100" y="4464050"/>
          <p14:tracePt t="67102" x="2781300" y="4521200"/>
          <p14:tracePt t="67118" x="2781300" y="4546600"/>
          <p14:tracePt t="67135" x="2813050" y="4584700"/>
          <p14:tracePt t="67152" x="2819400" y="4603750"/>
          <p14:tracePt t="67263" x="2819400" y="4610100"/>
          <p14:tracePt t="67278" x="2806700" y="4610100"/>
          <p14:tracePt t="67287" x="2800350" y="4610100"/>
          <p14:tracePt t="67294" x="2781300" y="4610100"/>
          <p14:tracePt t="67302" x="2774950" y="4610100"/>
          <p14:tracePt t="67319" x="2768600" y="4616450"/>
          <p14:tracePt t="67336" x="2743200" y="4616450"/>
          <p14:tracePt t="67405" x="2730500" y="4616450"/>
          <p14:tracePt t="67423" x="2717800" y="4616450"/>
          <p14:tracePt t="67429" x="2698750" y="4616450"/>
          <p14:tracePt t="67439" x="2679700" y="4616450"/>
          <p14:tracePt t="67452" x="2660650" y="4616450"/>
          <p14:tracePt t="67469" x="2641600" y="4616450"/>
          <p14:tracePt t="67485" x="2635250" y="4616450"/>
          <p14:tracePt t="67502" x="2628900" y="4616450"/>
          <p14:tracePt t="67702" x="2622550" y="4616450"/>
          <p14:tracePt t="67709" x="2616200" y="4616450"/>
          <p14:tracePt t="67716" x="2597150" y="4616450"/>
          <p14:tracePt t="67725" x="2590800" y="4616450"/>
          <p14:tracePt t="67742" x="2578100" y="4616450"/>
          <p14:tracePt t="67765" x="2571750" y="4616450"/>
          <p14:tracePt t="67790" x="2559050" y="4610100"/>
          <p14:tracePt t="67800" x="2552700" y="4603750"/>
          <p14:tracePt t="67822" x="2546350" y="4597400"/>
          <p14:tracePt t="68326" x="2514600" y="4591050"/>
          <p14:tracePt t="68334" x="2451100" y="4591050"/>
          <p14:tracePt t="68342" x="2419350" y="4578350"/>
          <p14:tracePt t="68350" x="2406650" y="4578350"/>
          <p14:tracePt t="68366" x="2387600" y="4572000"/>
          <p14:tracePt t="68383" x="2368550" y="4572000"/>
          <p14:tracePt t="68399" x="2355850" y="4565650"/>
          <p14:tracePt t="68554" x="2349500" y="4565650"/>
          <p14:tracePt t="68575" x="2349500" y="4559300"/>
          <p14:tracePt t="69008" x="2349500" y="4552950"/>
          <p14:tracePt t="69025" x="2343150" y="4552950"/>
          <p14:tracePt t="69166" x="2336800" y="4552950"/>
          <p14:tracePt t="69175" x="2330450" y="4559300"/>
          <p14:tracePt t="69184" x="2305050" y="4559300"/>
          <p14:tracePt t="69200" x="2279650" y="4565650"/>
          <p14:tracePt t="69206" x="2279650" y="4572000"/>
          <p14:tracePt t="69225" x="2273300" y="4578350"/>
          <p14:tracePt t="69239" x="2266950" y="4578350"/>
          <p14:tracePt t="69374" x="2279650" y="4578350"/>
          <p14:tracePt t="69390" x="2286000" y="4578350"/>
          <p14:tracePt t="69398" x="2292350" y="4578350"/>
          <p14:tracePt t="69414" x="2311400" y="4578350"/>
          <p14:tracePt t="69423" x="2330450" y="4578350"/>
          <p14:tracePt t="69440" x="2393950" y="4578350"/>
          <p14:tracePt t="69456" x="2495550" y="4622800"/>
          <p14:tracePt t="69473" x="2622550" y="4679950"/>
          <p14:tracePt t="69490" x="2705100" y="4730750"/>
          <p14:tracePt t="69506" x="2794000" y="4813300"/>
          <p14:tracePt t="69523" x="2908300" y="4953000"/>
          <p14:tracePt t="69540" x="3041650" y="5168900"/>
          <p14:tracePt t="69545" x="3098800" y="5295900"/>
          <p14:tracePt t="69556" x="3143250" y="5378450"/>
          <p14:tracePt t="69574" x="3238500" y="5581650"/>
          <p14:tracePt t="69590" x="3270250" y="5632450"/>
          <p14:tracePt t="69606" x="3282950" y="5645150"/>
          <p14:tracePt t="69623" x="3289300" y="5651500"/>
          <p14:tracePt t="69847" x="3289300" y="5657850"/>
          <p14:tracePt t="69878" x="3289300" y="5670550"/>
          <p14:tracePt t="69886" x="3289300" y="5715000"/>
          <p14:tracePt t="69894" x="3308350" y="5791200"/>
          <p14:tracePt t="69905" x="3321050" y="5867400"/>
          <p14:tracePt t="69922" x="3365500" y="6019800"/>
          <p14:tracePt t="69939" x="3390900" y="6242050"/>
          <p14:tracePt t="69955" x="3435350" y="6527800"/>
          <p14:tracePt t="69958" x="3467100" y="6692900"/>
          <p14:tracePt t="69972" x="3498850" y="6851650"/>
          <p14:tracePt t="69989" x="3562350" y="6851650"/>
          <p14:tracePt t="69994" x="3581400" y="6851650"/>
          <p14:tracePt t="70006" x="3606800" y="6851650"/>
          <p14:tracePt t="70022" x="3613150" y="6851650"/>
          <p14:tracePt t="70072" x="3613150" y="6832600"/>
          <p14:tracePt t="70080" x="3606800" y="6807200"/>
          <p14:tracePt t="70089" x="3600450" y="6800850"/>
          <p14:tracePt t="70105" x="3600450" y="6781800"/>
          <p14:tracePt t="70128" x="3600450" y="6769100"/>
          <p14:tracePt t="70139" x="3600450" y="6762750"/>
          <p14:tracePt t="70161" x="3600450" y="6756400"/>
          <p14:tracePt t="70172" x="3600450" y="6743700"/>
          <p14:tracePt t="70189" x="3600450" y="6737350"/>
          <p14:tracePt t="70207" x="3600450" y="6705600"/>
          <p14:tracePt t="70223" x="3600450" y="6667500"/>
          <p14:tracePt t="70239" x="3568700" y="6616700"/>
          <p14:tracePt t="70256" x="3517900" y="6521450"/>
          <p14:tracePt t="70272" x="3467100" y="6438900"/>
          <p14:tracePt t="70289" x="3429000" y="6362700"/>
          <p14:tracePt t="70305" x="3409950" y="6305550"/>
          <p14:tracePt t="70322" x="3403600" y="6267450"/>
          <p14:tracePt t="70339" x="3397250" y="6261100"/>
          <p14:tracePt t="70355" x="3390900" y="6254750"/>
          <p14:tracePt t="70424" x="3390900" y="6248400"/>
          <p14:tracePt t="70440" x="3378200" y="6248400"/>
          <p14:tracePt t="70448" x="3371850" y="6248400"/>
          <p14:tracePt t="70464" x="3359150" y="6248400"/>
          <p14:tracePt t="70472" x="3346450" y="6248400"/>
          <p14:tracePt t="70489" x="3340100" y="6248400"/>
          <p14:tracePt t="70506" x="3321050" y="6248400"/>
          <p14:tracePt t="70523" x="3302000" y="6248400"/>
          <p14:tracePt t="70539" x="3282950" y="6242050"/>
          <p14:tracePt t="70556" x="3276600" y="6242050"/>
          <p14:tracePt t="70573" x="3251200" y="6242050"/>
          <p14:tracePt t="70577" x="3232150" y="6242050"/>
          <p14:tracePt t="70591" x="3181350" y="6254750"/>
          <p14:tracePt t="70606" x="3155950" y="6261100"/>
          <p14:tracePt t="70623" x="3111500" y="6286500"/>
          <p14:tracePt t="70639" x="3098800" y="6292850"/>
          <p14:tracePt t="70656" x="3092450" y="6299200"/>
          <p14:tracePt t="70673" x="3086100" y="6305550"/>
          <p14:tracePt t="70823" x="3092450" y="6305550"/>
          <p14:tracePt t="70831" x="3105150" y="6305550"/>
          <p14:tracePt t="70839" x="3124200" y="6305550"/>
          <p14:tracePt t="70856" x="3187700" y="6318250"/>
          <p14:tracePt t="70873" x="3263900" y="6337300"/>
          <p14:tracePt t="70889" x="3327400" y="6350000"/>
          <p14:tracePt t="70906" x="3359150" y="6369050"/>
          <p14:tracePt t="70960" x="3365500" y="6375400"/>
          <p14:tracePt t="70985" x="3359150" y="6388100"/>
          <p14:tracePt t="70991" x="3359150" y="6394450"/>
          <p14:tracePt t="70998" x="3352800" y="6394450"/>
          <p14:tracePt t="71007" x="3346450" y="6413500"/>
          <p14:tracePt t="71023" x="3346450" y="6419850"/>
          <p14:tracePt t="71105" x="3346450" y="6426200"/>
          <p14:tracePt t="71191" x="3346450" y="6419850"/>
          <p14:tracePt t="71207" x="3346450" y="6407150"/>
          <p14:tracePt t="71230" x="3346450" y="6400800"/>
          <p14:tracePt t="71238" x="3346450" y="6394450"/>
          <p14:tracePt t="71246" x="3346450" y="6388100"/>
          <p14:tracePt t="71271" x="3346450" y="6375400"/>
          <p14:tracePt t="71279" x="3352800" y="6362700"/>
          <p14:tracePt t="71528" x="3352800" y="6350000"/>
          <p14:tracePt t="71545" x="3352800" y="6343650"/>
          <p14:tracePt t="71561" x="3352800" y="6337300"/>
          <p14:tracePt t="71569" x="3346450" y="6330950"/>
          <p14:tracePt t="71577" x="3333750" y="6324600"/>
          <p14:tracePt t="71586" x="3327400" y="6318250"/>
          <p14:tracePt t="71603" x="3314700" y="6311900"/>
          <p14:tracePt t="71620" x="3302000" y="6305550"/>
          <p14:tracePt t="71808" x="3295650" y="6305550"/>
          <p14:tracePt t="71824" x="3289300" y="6305550"/>
          <p14:tracePt t="71833" x="3282950" y="6305550"/>
          <p14:tracePt t="71840" x="3276600" y="6305550"/>
          <p14:tracePt t="71848" x="3270250" y="6305550"/>
          <p14:tracePt t="71865" x="3263900" y="6305550"/>
          <p14:tracePt t="71882" x="3251200" y="6305550"/>
          <p14:tracePt t="71898" x="3244850" y="6305550"/>
          <p14:tracePt t="73010" x="3238500" y="6305550"/>
          <p14:tracePt t="73472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28787"/>
            <a:ext cx="11277600" cy="34004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5360" y="2260440"/>
              <a:ext cx="10744560" cy="267372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000" y="2251080"/>
                <a:ext cx="10763280" cy="2692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9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77"/>
    </mc:Choice>
    <mc:Fallback>
      <p:transition spd="slow" advTm="47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" y="966787"/>
            <a:ext cx="11029950" cy="49244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3200" y="1612800"/>
              <a:ext cx="10674720" cy="4210560"/>
            </p14:xfrm>
          </p:contentPart>
        </mc:Choice>
        <mc:Fallback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3840" y="1603440"/>
                <a:ext cx="10693440" cy="42292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2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673"/>
    </mc:Choice>
    <mc:Fallback>
      <p:transition spd="slow" advTm="277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1600200"/>
            <a:ext cx="11391900" cy="3657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4560" y="2482920"/>
              <a:ext cx="10973160" cy="269892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200" y="2473560"/>
                <a:ext cx="10991880" cy="27176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36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228"/>
    </mc:Choice>
    <mc:Fallback>
      <p:transition spd="slow" advTm="178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5</Words>
  <Application>Microsoft Office PowerPoint</Application>
  <PresentationFormat>와이드스크린</PresentationFormat>
  <Paragraphs>3</Paragraphs>
  <Slides>8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Mathematical Statistics I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Statistics I  </dc:title>
  <dc:creator>USER</dc:creator>
  <cp:lastModifiedBy>USER</cp:lastModifiedBy>
  <cp:revision>3</cp:revision>
  <dcterms:created xsi:type="dcterms:W3CDTF">2020-05-20T06:59:20Z</dcterms:created>
  <dcterms:modified xsi:type="dcterms:W3CDTF">2021-05-19T03:11:25Z</dcterms:modified>
</cp:coreProperties>
</file>